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1"/>
  </p:sldMasterIdLst>
  <p:sldIdLst>
    <p:sldId id="256" r:id="rId2"/>
    <p:sldId id="258" r:id="rId3"/>
    <p:sldId id="259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62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2F2F2"/>
    <a:srgbClr val="F3F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>
        <p:scale>
          <a:sx n="98" d="100"/>
          <a:sy n="98" d="100"/>
        </p:scale>
        <p:origin x="165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4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98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57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6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10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82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2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02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1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9/25/21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1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38" r:id="rId7"/>
    <p:sldLayoutId id="2147483739" r:id="rId8"/>
    <p:sldLayoutId id="2147483740" r:id="rId9"/>
    <p:sldLayoutId id="2147483741" r:id="rId10"/>
    <p:sldLayoutId id="2147483748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8EB5FC8-2239-48E5-9264-FC8EE38E1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8138767-8ED3-453A-8BCE-74CA205D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815" y="4067"/>
            <a:ext cx="10816185" cy="6721987"/>
          </a:xfrm>
          <a:custGeom>
            <a:avLst/>
            <a:gdLst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68898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29710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5" fmla="*/ 221942 w 10854022"/>
              <a:gd name="connsiteY5" fmla="*/ 0 h 6734599"/>
              <a:gd name="connsiteX0" fmla="*/ 221942 w 10854022"/>
              <a:gd name="connsiteY0" fmla="*/ 0 h 6734599"/>
              <a:gd name="connsiteX1" fmla="*/ 10854022 w 10854022"/>
              <a:gd name="connsiteY1" fmla="*/ 29710 h 6734599"/>
              <a:gd name="connsiteX2" fmla="*/ 10854022 w 10854022"/>
              <a:gd name="connsiteY2" fmla="*/ 6734599 h 6734599"/>
              <a:gd name="connsiteX3" fmla="*/ 0 w 10854022"/>
              <a:gd name="connsiteY3" fmla="*/ 6355568 h 6734599"/>
              <a:gd name="connsiteX4" fmla="*/ 221942 w 10854022"/>
              <a:gd name="connsiteY4" fmla="*/ 0 h 6734599"/>
              <a:gd name="connsiteX0" fmla="*/ 184105 w 10816185"/>
              <a:gd name="connsiteY0" fmla="*/ 0 h 6734599"/>
              <a:gd name="connsiteX1" fmla="*/ 10816185 w 10816185"/>
              <a:gd name="connsiteY1" fmla="*/ 29710 h 6734599"/>
              <a:gd name="connsiteX2" fmla="*/ 10816185 w 10816185"/>
              <a:gd name="connsiteY2" fmla="*/ 6734599 h 6734599"/>
              <a:gd name="connsiteX3" fmla="*/ 0 w 10816185"/>
              <a:gd name="connsiteY3" fmla="*/ 6355568 h 6734599"/>
              <a:gd name="connsiteX4" fmla="*/ 184105 w 10816185"/>
              <a:gd name="connsiteY4" fmla="*/ 0 h 6734599"/>
              <a:gd name="connsiteX0" fmla="*/ 209330 w 10816185"/>
              <a:gd name="connsiteY0" fmla="*/ 0 h 6721987"/>
              <a:gd name="connsiteX1" fmla="*/ 10816185 w 10816185"/>
              <a:gd name="connsiteY1" fmla="*/ 17098 h 6721987"/>
              <a:gd name="connsiteX2" fmla="*/ 10816185 w 10816185"/>
              <a:gd name="connsiteY2" fmla="*/ 6721987 h 6721987"/>
              <a:gd name="connsiteX3" fmla="*/ 0 w 10816185"/>
              <a:gd name="connsiteY3" fmla="*/ 6342956 h 6721987"/>
              <a:gd name="connsiteX4" fmla="*/ 209330 w 10816185"/>
              <a:gd name="connsiteY4" fmla="*/ 0 h 672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6185" h="6721987">
                <a:moveTo>
                  <a:pt x="209330" y="0"/>
                </a:moveTo>
                <a:lnTo>
                  <a:pt x="10816185" y="17098"/>
                </a:lnTo>
                <a:lnTo>
                  <a:pt x="10816185" y="6721987"/>
                </a:lnTo>
                <a:lnTo>
                  <a:pt x="0" y="6342956"/>
                </a:lnTo>
                <a:lnTo>
                  <a:pt x="209330" y="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3" descr="Abstract blurred public library with bookshelves">
            <a:extLst>
              <a:ext uri="{FF2B5EF4-FFF2-40B4-BE49-F238E27FC236}">
                <a16:creationId xmlns:a16="http://schemas.microsoft.com/office/drawing/2014/main" id="{2711D484-850A-4969-B4F7-A79E5EB07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r="2" b="7673"/>
          <a:stretch/>
        </p:blipFill>
        <p:spPr>
          <a:xfrm>
            <a:off x="1515390" y="1"/>
            <a:ext cx="10676610" cy="6579963"/>
          </a:xfrm>
          <a:custGeom>
            <a:avLst/>
            <a:gdLst/>
            <a:ahLst/>
            <a:cxnLst/>
            <a:rect l="l" t="t" r="r" b="b"/>
            <a:pathLst>
              <a:path w="10676610" h="6579963">
                <a:moveTo>
                  <a:pt x="215405" y="0"/>
                </a:moveTo>
                <a:lnTo>
                  <a:pt x="10676610" y="0"/>
                </a:lnTo>
                <a:lnTo>
                  <a:pt x="10676610" y="6579963"/>
                </a:lnTo>
                <a:lnTo>
                  <a:pt x="7355966" y="6464004"/>
                </a:lnTo>
                <a:lnTo>
                  <a:pt x="4702794" y="6371353"/>
                </a:lnTo>
                <a:lnTo>
                  <a:pt x="4701194" y="6371562"/>
                </a:lnTo>
                <a:cubicBezTo>
                  <a:pt x="4637876" y="6376133"/>
                  <a:pt x="4462972" y="6371398"/>
                  <a:pt x="4471635" y="6363460"/>
                </a:cubicBezTo>
                <a:lnTo>
                  <a:pt x="4433861" y="6361962"/>
                </a:lnTo>
                <a:lnTo>
                  <a:pt x="3961112" y="6345453"/>
                </a:lnTo>
                <a:lnTo>
                  <a:pt x="3243372" y="6320389"/>
                </a:lnTo>
                <a:lnTo>
                  <a:pt x="2413092" y="6291395"/>
                </a:lnTo>
                <a:lnTo>
                  <a:pt x="2393154" y="6292495"/>
                </a:lnTo>
                <a:lnTo>
                  <a:pt x="2315360" y="6300887"/>
                </a:lnTo>
                <a:lnTo>
                  <a:pt x="2298611" y="6306534"/>
                </a:lnTo>
                <a:lnTo>
                  <a:pt x="2279503" y="6300544"/>
                </a:lnTo>
                <a:cubicBezTo>
                  <a:pt x="2277186" y="6298895"/>
                  <a:pt x="2275315" y="6297068"/>
                  <a:pt x="2273947" y="6295128"/>
                </a:cubicBezTo>
                <a:lnTo>
                  <a:pt x="2212012" y="6303334"/>
                </a:lnTo>
                <a:lnTo>
                  <a:pt x="2204556" y="6303364"/>
                </a:lnTo>
                <a:lnTo>
                  <a:pt x="2153281" y="6300107"/>
                </a:lnTo>
                <a:lnTo>
                  <a:pt x="2077203" y="6289875"/>
                </a:lnTo>
                <a:lnTo>
                  <a:pt x="2053052" y="6278822"/>
                </a:lnTo>
                <a:lnTo>
                  <a:pt x="1767173" y="6268839"/>
                </a:lnTo>
                <a:lnTo>
                  <a:pt x="1759313" y="6270144"/>
                </a:lnTo>
                <a:cubicBezTo>
                  <a:pt x="1755431" y="6272141"/>
                  <a:pt x="1753270" y="6275527"/>
                  <a:pt x="1754015" y="6281083"/>
                </a:cubicBezTo>
                <a:cubicBezTo>
                  <a:pt x="1745153" y="6280220"/>
                  <a:pt x="1736444" y="6278451"/>
                  <a:pt x="1727673" y="6276451"/>
                </a:cubicBezTo>
                <a:lnTo>
                  <a:pt x="1723075" y="6275419"/>
                </a:lnTo>
                <a:lnTo>
                  <a:pt x="1705819" y="6276363"/>
                </a:lnTo>
                <a:lnTo>
                  <a:pt x="1699541" y="6270286"/>
                </a:lnTo>
                <a:lnTo>
                  <a:pt x="1641181" y="6270668"/>
                </a:lnTo>
                <a:cubicBezTo>
                  <a:pt x="1615727" y="6285700"/>
                  <a:pt x="1568880" y="6276769"/>
                  <a:pt x="1529578" y="6282433"/>
                </a:cubicBezTo>
                <a:lnTo>
                  <a:pt x="1512242" y="6288237"/>
                </a:lnTo>
                <a:lnTo>
                  <a:pt x="1398646" y="6294505"/>
                </a:lnTo>
                <a:lnTo>
                  <a:pt x="1320851" y="6302897"/>
                </a:lnTo>
                <a:lnTo>
                  <a:pt x="1304103" y="6308544"/>
                </a:lnTo>
                <a:lnTo>
                  <a:pt x="1284995" y="6302554"/>
                </a:lnTo>
                <a:cubicBezTo>
                  <a:pt x="1282678" y="6300906"/>
                  <a:pt x="1280807" y="6299080"/>
                  <a:pt x="1279438" y="6297138"/>
                </a:cubicBezTo>
                <a:lnTo>
                  <a:pt x="1217504" y="6305344"/>
                </a:lnTo>
                <a:lnTo>
                  <a:pt x="1210048" y="6305374"/>
                </a:lnTo>
                <a:lnTo>
                  <a:pt x="1158774" y="6302117"/>
                </a:lnTo>
                <a:lnTo>
                  <a:pt x="1082697" y="6291886"/>
                </a:lnTo>
                <a:cubicBezTo>
                  <a:pt x="1057648" y="6285154"/>
                  <a:pt x="1035684" y="6260420"/>
                  <a:pt x="1004086" y="6271573"/>
                </a:cubicBezTo>
                <a:cubicBezTo>
                  <a:pt x="1011465" y="6258262"/>
                  <a:pt x="966910" y="6274591"/>
                  <a:pt x="958597" y="6262852"/>
                </a:cubicBezTo>
                <a:cubicBezTo>
                  <a:pt x="953810" y="6253162"/>
                  <a:pt x="939179" y="6255858"/>
                  <a:pt x="927065" y="6253548"/>
                </a:cubicBezTo>
                <a:cubicBezTo>
                  <a:pt x="916739" y="6244315"/>
                  <a:pt x="857833" y="6241901"/>
                  <a:pt x="838376" y="6245778"/>
                </a:cubicBezTo>
                <a:cubicBezTo>
                  <a:pt x="784876" y="6262719"/>
                  <a:pt x="730857" y="6227065"/>
                  <a:pt x="687848" y="6239552"/>
                </a:cubicBezTo>
                <a:cubicBezTo>
                  <a:pt x="670765" y="6238110"/>
                  <a:pt x="659514" y="6236097"/>
                  <a:pt x="651351" y="6234065"/>
                </a:cubicBezTo>
                <a:lnTo>
                  <a:pt x="636157" y="6229343"/>
                </a:lnTo>
                <a:lnTo>
                  <a:pt x="36670" y="6208408"/>
                </a:lnTo>
                <a:lnTo>
                  <a:pt x="36752" y="6206084"/>
                </a:lnTo>
                <a:lnTo>
                  <a:pt x="10323" y="6193998"/>
                </a:lnTo>
                <a:cubicBezTo>
                  <a:pt x="3640" y="6186831"/>
                  <a:pt x="-317" y="6177124"/>
                  <a:pt x="21" y="6166561"/>
                </a:cubicBezTo>
                <a:lnTo>
                  <a:pt x="109134" y="3041977"/>
                </a:lnTo>
                <a:lnTo>
                  <a:pt x="114183" y="3032927"/>
                </a:lnTo>
                <a:lnTo>
                  <a:pt x="109891" y="3021493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2A2301-705D-3343-8D3E-F08B04257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916" y="1433384"/>
            <a:ext cx="5550195" cy="34841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>
                <a:latin typeface="Trebuchet MS" charset="0"/>
                <a:ea typeface="Trebuchet MS" charset="0"/>
                <a:cs typeface="Trebuchet MS" charset="0"/>
              </a:rPr>
              <a:t>DIVA</a:t>
            </a:r>
            <a:br>
              <a:rPr lang="en-US" sz="4000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4000" dirty="0">
                <a:latin typeface="Trebuchet MS" charset="0"/>
                <a:ea typeface="Trebuchet MS" charset="0"/>
                <a:cs typeface="Trebuchet MS" charset="0"/>
              </a:rPr>
              <a:t>Digital and International Virtual Academic Cooperation</a:t>
            </a:r>
            <a:endParaRPr lang="de-DE" sz="40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31906E-1666-674B-9A07-D86DFE8BB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911" y="5230135"/>
            <a:ext cx="7430043" cy="75719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Prof. Dr. Anselm Böhmer, Illie Isso MA, Hilal Sahin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D8FF9F-AB75-4BE7-AF4F-CCE1382B9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E1DCD8-15E9-4BB3-A804-F7A4EFA56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9807CA1-E734-4098-AD21-A378B06798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A03C8D4-0909-4692-92C6-BF40B34BF0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F33EB9-5EB1-4F52-80B4-375BDD93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0312CA-5ACC-3A4F-BA23-7F02BE52056D}"/>
              </a:ext>
            </a:extLst>
          </p:cNvPr>
          <p:cNvGrpSpPr/>
          <p:nvPr/>
        </p:nvGrpSpPr>
        <p:grpSpPr>
          <a:xfrm>
            <a:off x="7226421" y="131946"/>
            <a:ext cx="4965579" cy="1172470"/>
            <a:chOff x="7168054" y="146090"/>
            <a:chExt cx="4965579" cy="1172470"/>
          </a:xfrm>
        </p:grpSpPr>
        <p:sp>
          <p:nvSpPr>
            <p:cNvPr id="8" name="Eine Ecke des Rechtecks schneiden 7">
              <a:extLst>
                <a:ext uri="{FF2B5EF4-FFF2-40B4-BE49-F238E27FC236}">
                  <a16:creationId xmlns:a16="http://schemas.microsoft.com/office/drawing/2014/main" id="{0457AC51-4820-A447-BCB1-7190D8E2A2E4}"/>
                </a:ext>
              </a:extLst>
            </p:cNvPr>
            <p:cNvSpPr/>
            <p:nvPr/>
          </p:nvSpPr>
          <p:spPr>
            <a:xfrm flipH="1">
              <a:off x="7168054" y="278036"/>
              <a:ext cx="4907211" cy="1040524"/>
            </a:xfrm>
            <a:prstGeom prst="snip1Rect">
              <a:avLst/>
            </a:prstGeom>
            <a:solidFill>
              <a:srgbClr val="F3F2EE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0DE2939-3D58-8A40-BD7F-C1F4DE50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7690" y="539437"/>
              <a:ext cx="1336897" cy="51772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1CACE6A1-A93D-B346-A6B7-25B8C9B9A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6235" y="370977"/>
              <a:ext cx="679727" cy="854641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1899DDD-4A99-E440-9DBC-FA1246F40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364" l="9951" r="89951">
                          <a14:foregroundMark x1="41478" y1="74000" x2="58621" y2="52000"/>
                          <a14:foregroundMark x1="58621" y1="52000" x2="59606" y2="51818"/>
                          <a14:foregroundMark x1="44433" y1="75091" x2="56256" y2="49091"/>
                          <a14:foregroundMark x1="56256" y1="49091" x2="55074" y2="56182"/>
                          <a14:foregroundMark x1="45025" y1="63273" x2="60099" y2="48364"/>
                          <a14:foregroundMark x1="60099" y1="48364" x2="49754" y2="62727"/>
                          <a14:foregroundMark x1="65714" y1="54545" x2="50837" y2="69636"/>
                          <a14:foregroundMark x1="50837" y1="69636" x2="52217" y2="70182"/>
                          <a14:foregroundMark x1="70246" y1="64909" x2="53990" y2="68000"/>
                          <a14:foregroundMark x1="72315" y1="62545" x2="55567" y2="62364"/>
                          <a14:foregroundMark x1="55567" y1="62364" x2="55567" y2="62364"/>
                          <a14:foregroundMark x1="73202" y1="56182" x2="60591" y2="56545"/>
                          <a14:foregroundMark x1="74877" y1="69636" x2="57635" y2="68182"/>
                          <a14:foregroundMark x1="57635" y1="68182" x2="57635" y2="68182"/>
                          <a14:foregroundMark x1="52906" y1="78909" x2="47586" y2="69636"/>
                          <a14:foregroundMark x1="41970" y1="87818" x2="14187" y2="98364"/>
                          <a14:foregroundMark x1="22759" y1="95455" x2="55665" y2="950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18870" y="146090"/>
              <a:ext cx="1914763" cy="1037556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39BC7B98-75B4-3143-804C-0731D4D7B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17020"/>
            <a:ext cx="956441" cy="745045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AA3B5A1C-2D74-4C48-A65D-5253CE3FE6FB}"/>
              </a:ext>
            </a:extLst>
          </p:cNvPr>
          <p:cNvSpPr txBox="1">
            <a:spLocks/>
          </p:cNvSpPr>
          <p:nvPr/>
        </p:nvSpPr>
        <p:spPr>
          <a:xfrm>
            <a:off x="7948301" y="3184992"/>
            <a:ext cx="3059305" cy="8521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400" b="1" dirty="0">
                <a:latin typeface="Trebuchet MS" charset="0"/>
                <a:ea typeface="Trebuchet MS" charset="0"/>
                <a:cs typeface="Trebuchet MS" charset="0"/>
              </a:rPr>
              <a:t>Outcomes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4074401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1711A0-05A6-46F6-943A-55C4CD038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688625-7043-41E8-BA6E-A60AE7A8C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484" y="164318"/>
            <a:ext cx="11676517" cy="6693682"/>
          </a:xfrm>
          <a:custGeom>
            <a:avLst/>
            <a:gdLst>
              <a:gd name="connsiteX0" fmla="*/ 11676517 w 11676517"/>
              <a:gd name="connsiteY0" fmla="*/ 0 h 6693682"/>
              <a:gd name="connsiteX1" fmla="*/ 11676517 w 11676517"/>
              <a:gd name="connsiteY1" fmla="*/ 6693682 h 6693682"/>
              <a:gd name="connsiteX2" fmla="*/ 109667 w 11676517"/>
              <a:gd name="connsiteY2" fmla="*/ 6693682 h 6693682"/>
              <a:gd name="connsiteX3" fmla="*/ 0 w 11676517"/>
              <a:gd name="connsiteY3" fmla="*/ 210220 h 6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6517" h="6693682">
                <a:moveTo>
                  <a:pt x="11676517" y="0"/>
                </a:moveTo>
                <a:lnTo>
                  <a:pt x="11676517" y="6693682"/>
                </a:lnTo>
                <a:lnTo>
                  <a:pt x="109667" y="6693682"/>
                </a:lnTo>
                <a:lnTo>
                  <a:pt x="0" y="21022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5199EDC-5846-4F93-8F0A-AAE421E99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773" y="300482"/>
            <a:ext cx="11532227" cy="6557518"/>
          </a:xfrm>
          <a:custGeom>
            <a:avLst/>
            <a:gdLst>
              <a:gd name="connsiteX0" fmla="*/ 11532227 w 11532227"/>
              <a:gd name="connsiteY0" fmla="*/ 0 h 6557518"/>
              <a:gd name="connsiteX1" fmla="*/ 11532227 w 11532227"/>
              <a:gd name="connsiteY1" fmla="*/ 6557518 h 6557518"/>
              <a:gd name="connsiteX2" fmla="*/ 106710 w 11532227"/>
              <a:gd name="connsiteY2" fmla="*/ 6557518 h 6557518"/>
              <a:gd name="connsiteX3" fmla="*/ 58344 w 11532227"/>
              <a:gd name="connsiteY3" fmla="*/ 3698144 h 6557518"/>
              <a:gd name="connsiteX4" fmla="*/ 63364 w 11532227"/>
              <a:gd name="connsiteY4" fmla="*/ 3685701 h 6557518"/>
              <a:gd name="connsiteX5" fmla="*/ 57917 w 11532227"/>
              <a:gd name="connsiteY5" fmla="*/ 3675699 h 6557518"/>
              <a:gd name="connsiteX6" fmla="*/ 5 w 11532227"/>
              <a:gd name="connsiteY6" fmla="*/ 252031 h 6557518"/>
              <a:gd name="connsiteX7" fmla="*/ 12057 w 11532227"/>
              <a:gd name="connsiteY7" fmla="*/ 222174 h 6557518"/>
              <a:gd name="connsiteX8" fmla="*/ 41781 w 11532227"/>
              <a:gd name="connsiteY8" fmla="*/ 209417 h 6557518"/>
              <a:gd name="connsiteX9" fmla="*/ 41739 w 11532227"/>
              <a:gd name="connsiteY9" fmla="*/ 206871 h 6557518"/>
              <a:gd name="connsiteX10" fmla="*/ 710821 w 11532227"/>
              <a:gd name="connsiteY10" fmla="*/ 194825 h 6557518"/>
              <a:gd name="connsiteX11" fmla="*/ 727865 w 11532227"/>
              <a:gd name="connsiteY11" fmla="*/ 189929 h 6557518"/>
              <a:gd name="connsiteX12" fmla="*/ 768686 w 11532227"/>
              <a:gd name="connsiteY12" fmla="*/ 184583 h 6557518"/>
              <a:gd name="connsiteX13" fmla="*/ 936708 w 11532227"/>
              <a:gd name="connsiteY13" fmla="*/ 180497 h 6557518"/>
              <a:gd name="connsiteX14" fmla="*/ 1035788 w 11532227"/>
              <a:gd name="connsiteY14" fmla="*/ 173598 h 6557518"/>
              <a:gd name="connsiteX15" fmla="*/ 1071149 w 11532227"/>
              <a:gd name="connsiteY15" fmla="*/ 163981 h 6557518"/>
              <a:gd name="connsiteX16" fmla="*/ 1122064 w 11532227"/>
              <a:gd name="connsiteY16" fmla="*/ 155256 h 6557518"/>
              <a:gd name="connsiteX17" fmla="*/ 1210160 w 11532227"/>
              <a:gd name="connsiteY17" fmla="*/ 134439 h 6557518"/>
              <a:gd name="connsiteX18" fmla="*/ 1295223 w 11532227"/>
              <a:gd name="connsiteY18" fmla="*/ 124615 h 6557518"/>
              <a:gd name="connsiteX19" fmla="*/ 1352480 w 11532227"/>
              <a:gd name="connsiteY19" fmla="*/ 121979 h 6557518"/>
              <a:gd name="connsiteX20" fmla="*/ 1360795 w 11532227"/>
              <a:gd name="connsiteY20" fmla="*/ 122147 h 6557518"/>
              <a:gd name="connsiteX21" fmla="*/ 1429708 w 11532227"/>
              <a:gd name="connsiteY21" fmla="*/ 132256 h 6557518"/>
              <a:gd name="connsiteX22" fmla="*/ 1436017 w 11532227"/>
              <a:gd name="connsiteY22" fmla="*/ 126428 h 6557518"/>
              <a:gd name="connsiteX23" fmla="*/ 1457451 w 11532227"/>
              <a:gd name="connsiteY23" fmla="*/ 120214 h 6557518"/>
              <a:gd name="connsiteX24" fmla="*/ 1476017 w 11532227"/>
              <a:gd name="connsiteY24" fmla="*/ 126702 h 6557518"/>
              <a:gd name="connsiteX25" fmla="*/ 1562617 w 11532227"/>
              <a:gd name="connsiteY25" fmla="*/ 137305 h 6557518"/>
              <a:gd name="connsiteX26" fmla="*/ 1689191 w 11532227"/>
              <a:gd name="connsiteY26" fmla="*/ 146229 h 6557518"/>
              <a:gd name="connsiteX27" fmla="*/ 1708409 w 11532227"/>
              <a:gd name="connsiteY27" fmla="*/ 152900 h 6557518"/>
              <a:gd name="connsiteX28" fmla="*/ 1832650 w 11532227"/>
              <a:gd name="connsiteY28" fmla="*/ 167809 h 6557518"/>
              <a:gd name="connsiteX29" fmla="*/ 1897733 w 11532227"/>
              <a:gd name="connsiteY29" fmla="*/ 169286 h 6557518"/>
              <a:gd name="connsiteX30" fmla="*/ 1904861 w 11532227"/>
              <a:gd name="connsiteY30" fmla="*/ 162746 h 6557518"/>
              <a:gd name="connsiteX31" fmla="*/ 1924089 w 11532227"/>
              <a:gd name="connsiteY31" fmla="*/ 164091 h 6557518"/>
              <a:gd name="connsiteX32" fmla="*/ 1929238 w 11532227"/>
              <a:gd name="connsiteY32" fmla="*/ 163046 h 6557518"/>
              <a:gd name="connsiteX33" fmla="*/ 1958714 w 11532227"/>
              <a:gd name="connsiteY33" fmla="*/ 158451 h 6557518"/>
              <a:gd name="connsiteX34" fmla="*/ 1964400 w 11532227"/>
              <a:gd name="connsiteY34" fmla="*/ 170526 h 6557518"/>
              <a:gd name="connsiteX35" fmla="*/ 1973140 w 11532227"/>
              <a:gd name="connsiteY35" fmla="*/ 172098 h 6557518"/>
              <a:gd name="connsiteX36" fmla="*/ 2292208 w 11532227"/>
              <a:gd name="connsiteY36" fmla="*/ 166354 h 6557518"/>
              <a:gd name="connsiteX37" fmla="*/ 2319371 w 11532227"/>
              <a:gd name="connsiteY37" fmla="*/ 154689 h 6557518"/>
              <a:gd name="connsiteX38" fmla="*/ 2404435 w 11532227"/>
              <a:gd name="connsiteY38" fmla="*/ 144864 h 6557518"/>
              <a:gd name="connsiteX39" fmla="*/ 2461694 w 11532227"/>
              <a:gd name="connsiteY39" fmla="*/ 142228 h 6557518"/>
              <a:gd name="connsiteX40" fmla="*/ 2470008 w 11532227"/>
              <a:gd name="connsiteY40" fmla="*/ 142396 h 6557518"/>
              <a:gd name="connsiteX41" fmla="*/ 2538922 w 11532227"/>
              <a:gd name="connsiteY41" fmla="*/ 152505 h 6557518"/>
              <a:gd name="connsiteX42" fmla="*/ 2545230 w 11532227"/>
              <a:gd name="connsiteY42" fmla="*/ 146676 h 6557518"/>
              <a:gd name="connsiteX43" fmla="*/ 2566664 w 11532227"/>
              <a:gd name="connsiteY43" fmla="*/ 140463 h 6557518"/>
              <a:gd name="connsiteX44" fmla="*/ 2585231 w 11532227"/>
              <a:gd name="connsiteY44" fmla="*/ 146951 h 6557518"/>
              <a:gd name="connsiteX45" fmla="*/ 2671831 w 11532227"/>
              <a:gd name="connsiteY45" fmla="*/ 157554 h 6557518"/>
              <a:gd name="connsiteX46" fmla="*/ 2694045 w 11532227"/>
              <a:gd name="connsiteY46" fmla="*/ 159119 h 6557518"/>
              <a:gd name="connsiteX47" fmla="*/ 3620716 w 11532227"/>
              <a:gd name="connsiteY47" fmla="*/ 142436 h 6557518"/>
              <a:gd name="connsiteX48" fmla="*/ 4421779 w 11532227"/>
              <a:gd name="connsiteY48" fmla="*/ 128014 h 6557518"/>
              <a:gd name="connsiteX49" fmla="*/ 4949411 w 11532227"/>
              <a:gd name="connsiteY49" fmla="*/ 118514 h 6557518"/>
              <a:gd name="connsiteX50" fmla="*/ 4991571 w 11532227"/>
              <a:gd name="connsiteY50" fmla="*/ 117559 h 6557518"/>
              <a:gd name="connsiteX51" fmla="*/ 5247785 w 11532227"/>
              <a:gd name="connsiteY51" fmla="*/ 112853 h 6557518"/>
              <a:gd name="connsiteX52" fmla="*/ 5249565 w 11532227"/>
              <a:gd name="connsiteY52" fmla="*/ 113111 h 6557518"/>
              <a:gd name="connsiteX53" fmla="*/ 8210751 w 11532227"/>
              <a:gd name="connsiteY53" fmla="*/ 59799 h 655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1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F327B4-F425-4044-8117-9B07B1390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079" b="2"/>
          <a:stretch/>
        </p:blipFill>
        <p:spPr>
          <a:xfrm>
            <a:off x="659774" y="300482"/>
            <a:ext cx="11532227" cy="6557518"/>
          </a:xfrm>
          <a:custGeom>
            <a:avLst/>
            <a:gdLst/>
            <a:ahLst/>
            <a:cxnLst/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2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C80FB90-4781-4003-8A79-2098DAC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142183">
            <a:off x="580127" y="-137119"/>
            <a:ext cx="444795" cy="160874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F5A348-D686-4D3E-AC3D-F0F96C53A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A5B4F3-4220-4B9E-9EC6-A11C1A84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A09C846-4990-4D6E-A6D6-A208E097B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B8F9F14-E48D-4539-A93C-0D4875A3B4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DFAA418-AD10-497A-8D4B-87C9AEDEC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36EC717-7220-EF4F-99D2-C9049DF55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4" y="6007259"/>
            <a:ext cx="373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FA8362-D844-46C0-9CEA-D8905DCCE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895569-34B0-4061-94A3-97E7EEE66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471A4E-7FAA-443B-83AA-5A26013E0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85C7C3B-6EFA-4BB2-9B03-2AE9B430D9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760AA9D-9CA9-4A78-A860-700820C8C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B7AA1B-396D-447F-9FC5-8D1451FB7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AB478AD-1C6E-4E17-8AE7-C680C6E93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916" y="503"/>
            <a:ext cx="11492085" cy="6659869"/>
          </a:xfrm>
          <a:custGeom>
            <a:avLst/>
            <a:gdLst>
              <a:gd name="connsiteX0" fmla="*/ 220019 w 11507827"/>
              <a:gd name="connsiteY0" fmla="*/ 0 h 6702361"/>
              <a:gd name="connsiteX1" fmla="*/ 11507827 w 11507827"/>
              <a:gd name="connsiteY1" fmla="*/ 0 h 6702361"/>
              <a:gd name="connsiteX2" fmla="*/ 11507827 w 11507827"/>
              <a:gd name="connsiteY2" fmla="*/ 6702361 h 6702361"/>
              <a:gd name="connsiteX3" fmla="*/ 0 w 11507827"/>
              <a:gd name="connsiteY3" fmla="*/ 6300499 h 670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07827" h="6702361">
                <a:moveTo>
                  <a:pt x="220019" y="0"/>
                </a:moveTo>
                <a:lnTo>
                  <a:pt x="11507827" y="0"/>
                </a:lnTo>
                <a:lnTo>
                  <a:pt x="11507827" y="6702361"/>
                </a:lnTo>
                <a:lnTo>
                  <a:pt x="0" y="630049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56143EA-D849-4A9C-80A0-AB9124FB8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882" y="0"/>
            <a:ext cx="11353119" cy="6534874"/>
          </a:xfrm>
          <a:custGeom>
            <a:avLst/>
            <a:gdLst>
              <a:gd name="connsiteX0" fmla="*/ 213803 w 11353119"/>
              <a:gd name="connsiteY0" fmla="*/ 0 h 6557594"/>
              <a:gd name="connsiteX1" fmla="*/ 11353119 w 11353119"/>
              <a:gd name="connsiteY1" fmla="*/ 0 h 6557594"/>
              <a:gd name="connsiteX2" fmla="*/ 11353119 w 11353119"/>
              <a:gd name="connsiteY2" fmla="*/ 6557594 h 6557594"/>
              <a:gd name="connsiteX3" fmla="*/ 7186543 w 11353119"/>
              <a:gd name="connsiteY3" fmla="*/ 6412093 h 6557594"/>
              <a:gd name="connsiteX4" fmla="*/ 4594471 w 11353119"/>
              <a:gd name="connsiteY4" fmla="*/ 6321576 h 6557594"/>
              <a:gd name="connsiteX5" fmla="*/ 4592908 w 11353119"/>
              <a:gd name="connsiteY5" fmla="*/ 6321786 h 6557594"/>
              <a:gd name="connsiteX6" fmla="*/ 4368633 w 11353119"/>
              <a:gd name="connsiteY6" fmla="*/ 6313869 h 6557594"/>
              <a:gd name="connsiteX7" fmla="*/ 4331730 w 11353119"/>
              <a:gd name="connsiteY7" fmla="*/ 6312401 h 6557594"/>
              <a:gd name="connsiteX8" fmla="*/ 3869868 w 11353119"/>
              <a:gd name="connsiteY8" fmla="*/ 6296272 h 6557594"/>
              <a:gd name="connsiteX9" fmla="*/ 3168657 w 11353119"/>
              <a:gd name="connsiteY9" fmla="*/ 6271786 h 6557594"/>
              <a:gd name="connsiteX10" fmla="*/ 2357496 w 11353119"/>
              <a:gd name="connsiteY10" fmla="*/ 6243459 h 6557594"/>
              <a:gd name="connsiteX11" fmla="*/ 2338017 w 11353119"/>
              <a:gd name="connsiteY11" fmla="*/ 6244568 h 6557594"/>
              <a:gd name="connsiteX12" fmla="*/ 2262006 w 11353119"/>
              <a:gd name="connsiteY12" fmla="*/ 6252980 h 6557594"/>
              <a:gd name="connsiteX13" fmla="*/ 2245638 w 11353119"/>
              <a:gd name="connsiteY13" fmla="*/ 6258616 h 6557594"/>
              <a:gd name="connsiteX14" fmla="*/ 2226974 w 11353119"/>
              <a:gd name="connsiteY14" fmla="*/ 6252662 h 6557594"/>
              <a:gd name="connsiteX15" fmla="*/ 2221550 w 11353119"/>
              <a:gd name="connsiteY15" fmla="*/ 6247272 h 6557594"/>
              <a:gd name="connsiteX16" fmla="*/ 2161034 w 11353119"/>
              <a:gd name="connsiteY16" fmla="*/ 6255486 h 6557594"/>
              <a:gd name="connsiteX17" fmla="*/ 2153750 w 11353119"/>
              <a:gd name="connsiteY17" fmla="*/ 6255521 h 6557594"/>
              <a:gd name="connsiteX18" fmla="*/ 2103657 w 11353119"/>
              <a:gd name="connsiteY18" fmla="*/ 6252311 h 6557594"/>
              <a:gd name="connsiteX19" fmla="*/ 2029336 w 11353119"/>
              <a:gd name="connsiteY19" fmla="*/ 6242169 h 6557594"/>
              <a:gd name="connsiteX20" fmla="*/ 2005748 w 11353119"/>
              <a:gd name="connsiteY20" fmla="*/ 6231176 h 6557594"/>
              <a:gd name="connsiteX21" fmla="*/ 1726452 w 11353119"/>
              <a:gd name="connsiteY21" fmla="*/ 6221423 h 6557594"/>
              <a:gd name="connsiteX22" fmla="*/ 1718772 w 11353119"/>
              <a:gd name="connsiteY22" fmla="*/ 6222728 h 6557594"/>
              <a:gd name="connsiteX23" fmla="*/ 1713588 w 11353119"/>
              <a:gd name="connsiteY23" fmla="*/ 6233628 h 6557594"/>
              <a:gd name="connsiteX24" fmla="*/ 1687855 w 11353119"/>
              <a:gd name="connsiteY24" fmla="*/ 6229032 h 6557594"/>
              <a:gd name="connsiteX25" fmla="*/ 1683364 w 11353119"/>
              <a:gd name="connsiteY25" fmla="*/ 6228007 h 6557594"/>
              <a:gd name="connsiteX26" fmla="*/ 1666504 w 11353119"/>
              <a:gd name="connsiteY26" fmla="*/ 6228958 h 6557594"/>
              <a:gd name="connsiteX27" fmla="*/ 1660374 w 11353119"/>
              <a:gd name="connsiteY27" fmla="*/ 6222910 h 6557594"/>
              <a:gd name="connsiteX28" fmla="*/ 1603357 w 11353119"/>
              <a:gd name="connsiteY28" fmla="*/ 6223330 h 6557594"/>
              <a:gd name="connsiteX29" fmla="*/ 1494313 w 11353119"/>
              <a:gd name="connsiteY29" fmla="*/ 6235123 h 6557594"/>
              <a:gd name="connsiteX30" fmla="*/ 1477373 w 11353119"/>
              <a:gd name="connsiteY30" fmla="*/ 6240915 h 6557594"/>
              <a:gd name="connsiteX31" fmla="*/ 1366385 w 11353119"/>
              <a:gd name="connsiteY31" fmla="*/ 6247234 h 6557594"/>
              <a:gd name="connsiteX32" fmla="*/ 1290375 w 11353119"/>
              <a:gd name="connsiteY32" fmla="*/ 6255646 h 6557594"/>
              <a:gd name="connsiteX33" fmla="*/ 1274008 w 11353119"/>
              <a:gd name="connsiteY33" fmla="*/ 6261281 h 6557594"/>
              <a:gd name="connsiteX34" fmla="*/ 1255344 w 11353119"/>
              <a:gd name="connsiteY34" fmla="*/ 6255327 h 6557594"/>
              <a:gd name="connsiteX35" fmla="*/ 1249918 w 11353119"/>
              <a:gd name="connsiteY35" fmla="*/ 6249937 h 6557594"/>
              <a:gd name="connsiteX36" fmla="*/ 1189403 w 11353119"/>
              <a:gd name="connsiteY36" fmla="*/ 6258152 h 6557594"/>
              <a:gd name="connsiteX37" fmla="*/ 1182119 w 11353119"/>
              <a:gd name="connsiteY37" fmla="*/ 6258187 h 6557594"/>
              <a:gd name="connsiteX38" fmla="*/ 1132027 w 11353119"/>
              <a:gd name="connsiteY38" fmla="*/ 6254977 h 6557594"/>
              <a:gd name="connsiteX39" fmla="*/ 1057706 w 11353119"/>
              <a:gd name="connsiteY39" fmla="*/ 6244836 h 6557594"/>
              <a:gd name="connsiteX40" fmla="*/ 980918 w 11353119"/>
              <a:gd name="connsiteY40" fmla="*/ 6224656 h 6557594"/>
              <a:gd name="connsiteX41" fmla="*/ 936481 w 11353119"/>
              <a:gd name="connsiteY41" fmla="*/ 6215999 h 6557594"/>
              <a:gd name="connsiteX42" fmla="*/ 905680 w 11353119"/>
              <a:gd name="connsiteY42" fmla="*/ 6206752 h 6557594"/>
              <a:gd name="connsiteX43" fmla="*/ 819038 w 11353119"/>
              <a:gd name="connsiteY43" fmla="*/ 6199072 h 6557594"/>
              <a:gd name="connsiteX44" fmla="*/ 671977 w 11353119"/>
              <a:gd name="connsiteY44" fmla="*/ 6192971 h 6557594"/>
              <a:gd name="connsiteX45" fmla="*/ 636323 w 11353119"/>
              <a:gd name="connsiteY45" fmla="*/ 6187531 h 6557594"/>
              <a:gd name="connsiteX46" fmla="*/ 621482 w 11353119"/>
              <a:gd name="connsiteY46" fmla="*/ 6182836 h 6557594"/>
              <a:gd name="connsiteX47" fmla="*/ 35800 w 11353119"/>
              <a:gd name="connsiteY47" fmla="*/ 6162384 h 6557594"/>
              <a:gd name="connsiteX48" fmla="*/ 35881 w 11353119"/>
              <a:gd name="connsiteY48" fmla="*/ 6160069 h 6557594"/>
              <a:gd name="connsiteX49" fmla="*/ 10068 w 11353119"/>
              <a:gd name="connsiteY49" fmla="*/ 6148048 h 6557594"/>
              <a:gd name="connsiteX50" fmla="*/ 21 w 11353119"/>
              <a:gd name="connsiteY50" fmla="*/ 6120726 h 6557594"/>
              <a:gd name="connsiteX51" fmla="*/ 108708 w 11353119"/>
              <a:gd name="connsiteY51" fmla="*/ 3008339 h 6557594"/>
              <a:gd name="connsiteX52" fmla="*/ 113647 w 11353119"/>
              <a:gd name="connsiteY52" fmla="*/ 2999320 h 6557594"/>
              <a:gd name="connsiteX53" fmla="*/ 109462 w 11353119"/>
              <a:gd name="connsiteY53" fmla="*/ 2987934 h 65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53119" h="6557594">
                <a:moveTo>
                  <a:pt x="213803" y="0"/>
                </a:moveTo>
                <a:lnTo>
                  <a:pt x="11353119" y="0"/>
                </a:lnTo>
                <a:lnTo>
                  <a:pt x="11353119" y="6557594"/>
                </a:lnTo>
                <a:lnTo>
                  <a:pt x="7186543" y="6412093"/>
                </a:lnTo>
                <a:lnTo>
                  <a:pt x="4594471" y="6321576"/>
                </a:lnTo>
                <a:lnTo>
                  <a:pt x="4592908" y="6321786"/>
                </a:lnTo>
                <a:cubicBezTo>
                  <a:pt x="4531040" y="6326381"/>
                  <a:pt x="4360162" y="6321781"/>
                  <a:pt x="4368633" y="6313869"/>
                </a:cubicBezTo>
                <a:lnTo>
                  <a:pt x="4331730" y="6312401"/>
                </a:lnTo>
                <a:lnTo>
                  <a:pt x="3869868" y="6296272"/>
                </a:lnTo>
                <a:lnTo>
                  <a:pt x="3168657" y="6271786"/>
                </a:lnTo>
                <a:lnTo>
                  <a:pt x="2357496" y="6243459"/>
                </a:lnTo>
                <a:lnTo>
                  <a:pt x="2338017" y="6244568"/>
                </a:lnTo>
                <a:lnTo>
                  <a:pt x="2262006" y="6252980"/>
                </a:lnTo>
                <a:lnTo>
                  <a:pt x="2245638" y="6258616"/>
                </a:lnTo>
                <a:lnTo>
                  <a:pt x="2226974" y="6252662"/>
                </a:lnTo>
                <a:cubicBezTo>
                  <a:pt x="2224712" y="6251022"/>
                  <a:pt x="2222885" y="6249203"/>
                  <a:pt x="2221550" y="6247272"/>
                </a:cubicBezTo>
                <a:lnTo>
                  <a:pt x="2161034" y="6255486"/>
                </a:lnTo>
                <a:lnTo>
                  <a:pt x="2153750" y="6255521"/>
                </a:lnTo>
                <a:lnTo>
                  <a:pt x="2103657" y="6252311"/>
                </a:lnTo>
                <a:lnTo>
                  <a:pt x="2029336" y="6242169"/>
                </a:lnTo>
                <a:lnTo>
                  <a:pt x="2005748" y="6231176"/>
                </a:lnTo>
                <a:lnTo>
                  <a:pt x="1726452" y="6221423"/>
                </a:lnTo>
                <a:lnTo>
                  <a:pt x="1718772" y="6222728"/>
                </a:lnTo>
                <a:cubicBezTo>
                  <a:pt x="1714978" y="6224720"/>
                  <a:pt x="1712864" y="6228095"/>
                  <a:pt x="1713588" y="6233628"/>
                </a:cubicBezTo>
                <a:cubicBezTo>
                  <a:pt x="1704931" y="6232775"/>
                  <a:pt x="1696423" y="6231018"/>
                  <a:pt x="1687855" y="6229032"/>
                </a:cubicBezTo>
                <a:lnTo>
                  <a:pt x="1683364" y="6228007"/>
                </a:lnTo>
                <a:lnTo>
                  <a:pt x="1666504" y="6228958"/>
                </a:lnTo>
                <a:lnTo>
                  <a:pt x="1660374" y="6222910"/>
                </a:lnTo>
                <a:lnTo>
                  <a:pt x="1603357" y="6223330"/>
                </a:lnTo>
                <a:cubicBezTo>
                  <a:pt x="1578479" y="6238319"/>
                  <a:pt x="1532715" y="6229454"/>
                  <a:pt x="1494313" y="6235123"/>
                </a:cubicBezTo>
                <a:lnTo>
                  <a:pt x="1477373" y="6240915"/>
                </a:lnTo>
                <a:lnTo>
                  <a:pt x="1366385" y="6247234"/>
                </a:lnTo>
                <a:lnTo>
                  <a:pt x="1290375" y="6255646"/>
                </a:lnTo>
                <a:lnTo>
                  <a:pt x="1274008" y="6261281"/>
                </a:lnTo>
                <a:lnTo>
                  <a:pt x="1255344" y="6255327"/>
                </a:lnTo>
                <a:cubicBezTo>
                  <a:pt x="1253081" y="6253687"/>
                  <a:pt x="1251255" y="6251870"/>
                  <a:pt x="1249918" y="6249937"/>
                </a:cubicBezTo>
                <a:lnTo>
                  <a:pt x="1189403" y="6258152"/>
                </a:lnTo>
                <a:lnTo>
                  <a:pt x="1182119" y="6258187"/>
                </a:lnTo>
                <a:lnTo>
                  <a:pt x="1132027" y="6254977"/>
                </a:lnTo>
                <a:lnTo>
                  <a:pt x="1057706" y="6244836"/>
                </a:lnTo>
                <a:cubicBezTo>
                  <a:pt x="1033239" y="6238148"/>
                  <a:pt x="1011796" y="6213525"/>
                  <a:pt x="980918" y="6224656"/>
                </a:cubicBezTo>
                <a:cubicBezTo>
                  <a:pt x="988136" y="6211391"/>
                  <a:pt x="944595" y="6227687"/>
                  <a:pt x="936481" y="6215999"/>
                </a:cubicBezTo>
                <a:cubicBezTo>
                  <a:pt x="931811" y="6206351"/>
                  <a:pt x="917515" y="6209046"/>
                  <a:pt x="905680" y="6206752"/>
                </a:cubicBezTo>
                <a:cubicBezTo>
                  <a:pt x="895598" y="6197563"/>
                  <a:pt x="838049" y="6195198"/>
                  <a:pt x="819038" y="6199072"/>
                </a:cubicBezTo>
                <a:cubicBezTo>
                  <a:pt x="766757" y="6215983"/>
                  <a:pt x="714004" y="6180504"/>
                  <a:pt x="671977" y="6192971"/>
                </a:cubicBezTo>
                <a:cubicBezTo>
                  <a:pt x="655288" y="6191547"/>
                  <a:pt x="644297" y="6189548"/>
                  <a:pt x="636323" y="6187531"/>
                </a:cubicBezTo>
                <a:lnTo>
                  <a:pt x="621482" y="6182836"/>
                </a:lnTo>
                <a:lnTo>
                  <a:pt x="35800" y="6162384"/>
                </a:lnTo>
                <a:lnTo>
                  <a:pt x="35881" y="6160069"/>
                </a:lnTo>
                <a:lnTo>
                  <a:pt x="10068" y="6148048"/>
                </a:lnTo>
                <a:cubicBezTo>
                  <a:pt x="3544" y="6140914"/>
                  <a:pt x="-316" y="6131247"/>
                  <a:pt x="21" y="6120726"/>
                </a:cubicBezTo>
                <a:lnTo>
                  <a:pt x="108708" y="3008339"/>
                </a:lnTo>
                <a:lnTo>
                  <a:pt x="113647" y="2999320"/>
                </a:lnTo>
                <a:lnTo>
                  <a:pt x="109462" y="2987934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B79D794-D0F4-7446-B0E3-9C8C495F0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l="8169" r="20689" b="-1"/>
          <a:stretch/>
        </p:blipFill>
        <p:spPr>
          <a:xfrm rot="120000">
            <a:off x="948053" y="-194833"/>
            <a:ext cx="11361376" cy="6587668"/>
          </a:xfrm>
          <a:custGeom>
            <a:avLst/>
            <a:gdLst/>
            <a:ahLst/>
            <a:cxnLst/>
            <a:rect l="l" t="t" r="r" b="b"/>
            <a:pathLst>
              <a:path w="11361376" h="6587668">
                <a:moveTo>
                  <a:pt x="11133312" y="0"/>
                </a:moveTo>
                <a:lnTo>
                  <a:pt x="11361376" y="6530893"/>
                </a:lnTo>
                <a:lnTo>
                  <a:pt x="7192278" y="6531395"/>
                </a:lnTo>
                <a:lnTo>
                  <a:pt x="4598637" y="6531709"/>
                </a:lnTo>
                <a:lnTo>
                  <a:pt x="4597082" y="6531973"/>
                </a:lnTo>
                <a:cubicBezTo>
                  <a:pt x="4535412" y="6538708"/>
                  <a:pt x="4364478" y="6540090"/>
                  <a:pt x="4372669" y="6531915"/>
                </a:cubicBezTo>
                <a:lnTo>
                  <a:pt x="4335737" y="6531741"/>
                </a:lnTo>
                <a:lnTo>
                  <a:pt x="3873595" y="6531796"/>
                </a:lnTo>
                <a:lnTo>
                  <a:pt x="3171960" y="6531882"/>
                </a:lnTo>
                <a:lnTo>
                  <a:pt x="2360308" y="6531979"/>
                </a:lnTo>
                <a:lnTo>
                  <a:pt x="2340879" y="6533764"/>
                </a:lnTo>
                <a:lnTo>
                  <a:pt x="2265207" y="6544794"/>
                </a:lnTo>
                <a:lnTo>
                  <a:pt x="2249045" y="6550979"/>
                </a:lnTo>
                <a:lnTo>
                  <a:pt x="2230185" y="6545700"/>
                </a:lnTo>
                <a:cubicBezTo>
                  <a:pt x="2227868" y="6544145"/>
                  <a:pt x="2225979" y="6542398"/>
                  <a:pt x="2224577" y="6540521"/>
                </a:cubicBezTo>
                <a:lnTo>
                  <a:pt x="2164384" y="6550814"/>
                </a:lnTo>
                <a:lnTo>
                  <a:pt x="2157106" y="6551103"/>
                </a:lnTo>
                <a:lnTo>
                  <a:pt x="2106931" y="6549654"/>
                </a:lnTo>
                <a:lnTo>
                  <a:pt x="2032303" y="6542147"/>
                </a:lnTo>
                <a:lnTo>
                  <a:pt x="2008347" y="6532022"/>
                </a:lnTo>
                <a:lnTo>
                  <a:pt x="1728882" y="6532056"/>
                </a:lnTo>
                <a:lnTo>
                  <a:pt x="1721252" y="6533624"/>
                </a:lnTo>
                <a:cubicBezTo>
                  <a:pt x="1717530" y="6535740"/>
                  <a:pt x="1715534" y="6539175"/>
                  <a:pt x="1716450" y="6544661"/>
                </a:cubicBezTo>
                <a:cubicBezTo>
                  <a:pt x="1707769" y="6544113"/>
                  <a:pt x="1699205" y="6542660"/>
                  <a:pt x="1690573" y="6540981"/>
                </a:cubicBezTo>
                <a:lnTo>
                  <a:pt x="1686049" y="6540117"/>
                </a:lnTo>
                <a:lnTo>
                  <a:pt x="1669233" y="6541653"/>
                </a:lnTo>
                <a:lnTo>
                  <a:pt x="1662896" y="6535843"/>
                </a:lnTo>
                <a:lnTo>
                  <a:pt x="1605928" y="6538251"/>
                </a:lnTo>
                <a:cubicBezTo>
                  <a:pt x="1581587" y="6554047"/>
                  <a:pt x="1535542" y="6546816"/>
                  <a:pt x="1497361" y="6553802"/>
                </a:cubicBezTo>
                <a:lnTo>
                  <a:pt x="1480632" y="6560161"/>
                </a:lnTo>
                <a:lnTo>
                  <a:pt x="1369932" y="6570328"/>
                </a:lnTo>
                <a:lnTo>
                  <a:pt x="1294261" y="6581359"/>
                </a:lnTo>
                <a:lnTo>
                  <a:pt x="1278100" y="6587542"/>
                </a:lnTo>
                <a:lnTo>
                  <a:pt x="1259240" y="6582264"/>
                </a:lnTo>
                <a:cubicBezTo>
                  <a:pt x="1256921" y="6580709"/>
                  <a:pt x="1255033" y="6578963"/>
                  <a:pt x="1253630" y="6577085"/>
                </a:cubicBezTo>
                <a:lnTo>
                  <a:pt x="1193437" y="6587378"/>
                </a:lnTo>
                <a:lnTo>
                  <a:pt x="1186159" y="6587668"/>
                </a:lnTo>
                <a:lnTo>
                  <a:pt x="1135986" y="6586219"/>
                </a:lnTo>
                <a:lnTo>
                  <a:pt x="1061357" y="6578713"/>
                </a:lnTo>
                <a:cubicBezTo>
                  <a:pt x="1036673" y="6572906"/>
                  <a:pt x="1014387" y="6549131"/>
                  <a:pt x="983915" y="6561295"/>
                </a:cubicBezTo>
                <a:cubicBezTo>
                  <a:pt x="990667" y="6547832"/>
                  <a:pt x="947719" y="6565581"/>
                  <a:pt x="939204" y="6554224"/>
                </a:cubicBezTo>
                <a:cubicBezTo>
                  <a:pt x="934201" y="6544778"/>
                  <a:pt x="920007" y="6547961"/>
                  <a:pt x="908100" y="6546089"/>
                </a:cubicBezTo>
                <a:cubicBezTo>
                  <a:pt x="897704" y="6537290"/>
                  <a:pt x="840108" y="6536943"/>
                  <a:pt x="821243" y="6541464"/>
                </a:cubicBezTo>
                <a:cubicBezTo>
                  <a:pt x="769582" y="6560131"/>
                  <a:pt x="715627" y="6526638"/>
                  <a:pt x="674060" y="6540521"/>
                </a:cubicBezTo>
                <a:cubicBezTo>
                  <a:pt x="657331" y="6539685"/>
                  <a:pt x="646277" y="6538077"/>
                  <a:pt x="638238" y="6536347"/>
                </a:cubicBezTo>
                <a:lnTo>
                  <a:pt x="623243" y="6532189"/>
                </a:lnTo>
                <a:lnTo>
                  <a:pt x="37206" y="6532261"/>
                </a:lnTo>
                <a:lnTo>
                  <a:pt x="37207" y="6529952"/>
                </a:lnTo>
                <a:lnTo>
                  <a:pt x="10992" y="6518881"/>
                </a:lnTo>
                <a:cubicBezTo>
                  <a:pt x="4223" y="6512003"/>
                  <a:pt x="30" y="6502511"/>
                  <a:pt x="0" y="6492021"/>
                </a:cubicBezTo>
                <a:lnTo>
                  <a:pt x="377" y="3388514"/>
                </a:lnTo>
                <a:lnTo>
                  <a:pt x="4999" y="3379359"/>
                </a:lnTo>
                <a:lnTo>
                  <a:pt x="421" y="3368165"/>
                </a:lnTo>
                <a:lnTo>
                  <a:pt x="782" y="388756"/>
                </a:ln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F2C5015-1DEF-B54D-9534-A3F6E47F4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38" y="6173448"/>
            <a:ext cx="406400" cy="6223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857BFE7-9B83-BE43-A932-3A12B6CCEC5D}"/>
              </a:ext>
            </a:extLst>
          </p:cNvPr>
          <p:cNvSpPr/>
          <p:nvPr/>
        </p:nvSpPr>
        <p:spPr>
          <a:xfrm>
            <a:off x="6855695" y="0"/>
            <a:ext cx="5328745" cy="278524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F88643B-D325-0945-B691-6301A69C208D}"/>
              </a:ext>
            </a:extLst>
          </p:cNvPr>
          <p:cNvGrpSpPr/>
          <p:nvPr/>
        </p:nvGrpSpPr>
        <p:grpSpPr>
          <a:xfrm>
            <a:off x="7481439" y="359912"/>
            <a:ext cx="4077255" cy="2139636"/>
            <a:chOff x="6488803" y="3258808"/>
            <a:chExt cx="4077255" cy="2139636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C1B707B-85BF-6D4E-9229-5460C2C9A2B0}"/>
                </a:ext>
              </a:extLst>
            </p:cNvPr>
            <p:cNvSpPr txBox="1"/>
            <p:nvPr/>
          </p:nvSpPr>
          <p:spPr>
            <a:xfrm>
              <a:off x="6945331" y="3258808"/>
              <a:ext cx="2541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latin typeface="Calibri" panose="020F0502020204030204" pitchFamily="34" charset="0"/>
                  <a:cs typeface="Calibri" panose="020F0502020204030204" pitchFamily="34" charset="0"/>
                </a:rPr>
                <a:t>This project is funded by: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F822421-611E-C742-9BF1-7B28C0A6B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00"/>
            <a:stretch/>
          </p:blipFill>
          <p:spPr>
            <a:xfrm>
              <a:off x="8215840" y="3825768"/>
              <a:ext cx="2350218" cy="157267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57B5C7F-11E1-D74A-BAAA-1BA250DB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4466"/>
            <a:stretch/>
          </p:blipFill>
          <p:spPr>
            <a:xfrm>
              <a:off x="6488803" y="3825769"/>
              <a:ext cx="1727037" cy="1572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854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D13E4B1-38F8-6F4A-908E-55BF6C96E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73DD7F9-0210-4240-B180-0CD43665067E}"/>
              </a:ext>
            </a:extLst>
          </p:cNvPr>
          <p:cNvGrpSpPr/>
          <p:nvPr/>
        </p:nvGrpSpPr>
        <p:grpSpPr>
          <a:xfrm>
            <a:off x="2146390" y="312626"/>
            <a:ext cx="7899219" cy="1607141"/>
            <a:chOff x="1003390" y="188640"/>
            <a:chExt cx="7899219" cy="160714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3083850-A483-CB4C-A44B-C5DCB99BE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385" y="188640"/>
              <a:ext cx="3902224" cy="1607141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D4909CC-1EFD-9C47-A79C-6CBB6883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390" y="303605"/>
              <a:ext cx="3622401" cy="1397670"/>
            </a:xfrm>
            <a:prstGeom prst="rect">
              <a:avLst/>
            </a:prstGeom>
          </p:spPr>
        </p:pic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FE0A833-52FF-5C4C-8962-69CFDC795BAE}"/>
              </a:ext>
            </a:extLst>
          </p:cNvPr>
          <p:cNvSpPr/>
          <p:nvPr/>
        </p:nvSpPr>
        <p:spPr>
          <a:xfrm>
            <a:off x="1668650" y="3429000"/>
            <a:ext cx="8854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1800"/>
              </a:spcBef>
              <a:buSzPct val="100000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Trebuchet MS" charset="0"/>
                <a:cs typeface="Calibri" panose="020F0502020204030204" pitchFamily="34" charset="0"/>
              </a:rPr>
              <a:t>What has happened so far! …here is the current status!</a:t>
            </a:r>
          </a:p>
        </p:txBody>
      </p:sp>
    </p:spTree>
    <p:extLst>
      <p:ext uri="{BB962C8B-B14F-4D97-AF65-F5344CB8AC3E}">
        <p14:creationId xmlns:p14="http://schemas.microsoft.com/office/powerpoint/2010/main" val="3539139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5FF5F58-5A56-304F-8363-B1A503FB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39990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69F6C7A-2188-1B40-8FCD-7441E91E849D}"/>
              </a:ext>
            </a:extLst>
          </p:cNvPr>
          <p:cNvGrpSpPr/>
          <p:nvPr/>
        </p:nvGrpSpPr>
        <p:grpSpPr>
          <a:xfrm>
            <a:off x="2755991" y="-30218"/>
            <a:ext cx="6680018" cy="1460338"/>
            <a:chOff x="2850584" y="-30218"/>
            <a:chExt cx="6680018" cy="1460338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C0B0571-5EA7-924B-93C2-57AB6DC2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824" y="-30218"/>
              <a:ext cx="3545778" cy="1460338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073567C-C04B-4E4D-BB49-B63C5DC5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0584" y="140247"/>
              <a:ext cx="2901216" cy="1119407"/>
            </a:xfrm>
            <a:prstGeom prst="rect">
              <a:avLst/>
            </a:prstGeom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DFEBB0A3-D769-224F-9FAD-CC1BA24C9711}"/>
              </a:ext>
            </a:extLst>
          </p:cNvPr>
          <p:cNvSpPr/>
          <p:nvPr/>
        </p:nvSpPr>
        <p:spPr>
          <a:xfrm>
            <a:off x="3048000" y="17219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Minutes of the accompanying open office hours on </a:t>
            </a:r>
            <a:r>
              <a:rPr lang="en-AU" dirty="0" err="1">
                <a:latin typeface="Calibri" panose="020F0502020204030204" pitchFamily="34" charset="0"/>
                <a:cs typeface="Calibri" panose="020F0502020204030204" pitchFamily="34" charset="0"/>
              </a:rPr>
              <a:t>wonder.me</a:t>
            </a: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9DDBC52-E7D0-8644-8B52-3267DFA3AABF}"/>
              </a:ext>
            </a:extLst>
          </p:cNvPr>
          <p:cNvSpPr/>
          <p:nvPr/>
        </p:nvSpPr>
        <p:spPr>
          <a:xfrm>
            <a:off x="1255213" y="2413316"/>
            <a:ext cx="4564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…some excerpts from the protocol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381DF08-2BB2-9048-A10B-FF662338F179}"/>
              </a:ext>
            </a:extLst>
          </p:cNvPr>
          <p:cNvGrpSpPr/>
          <p:nvPr/>
        </p:nvGrpSpPr>
        <p:grpSpPr>
          <a:xfrm>
            <a:off x="1255213" y="3141373"/>
            <a:ext cx="9681574" cy="3089624"/>
            <a:chOff x="1166648" y="3314260"/>
            <a:chExt cx="9681574" cy="3089624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2E3F4EF6-62A7-1248-821F-75B8CDCFEF0D}"/>
                </a:ext>
              </a:extLst>
            </p:cNvPr>
            <p:cNvSpPr/>
            <p:nvPr/>
          </p:nvSpPr>
          <p:spPr>
            <a:xfrm>
              <a:off x="1166648" y="3314260"/>
              <a:ext cx="445793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Student 1: 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„(…) asks himself intensively how he should or can integrate the topic (epistemology in the context of inter- and transcultural educational processes) into his future work as a teacher. </a:t>
              </a:r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Specifically: What does epistemology have to do with the teaching profession?“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56C11EC6-88C3-1E4B-98A9-01E65A9C031A}"/>
                </a:ext>
              </a:extLst>
            </p:cNvPr>
            <p:cNvSpPr/>
            <p:nvPr/>
          </p:nvSpPr>
          <p:spPr>
            <a:xfrm>
              <a:off x="6390290" y="3352167"/>
              <a:ext cx="44579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Student 2: 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„(…) </a:t>
              </a:r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Problems with the group organisation 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are also discussed, as one student (…) does not report. The time differences (approx. 6.5 hours) between Germany and Australia are also discussed and the difficulties they cause.“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1E0EE1A-AC6A-B044-809A-43627A3301AA}"/>
                </a:ext>
              </a:extLst>
            </p:cNvPr>
            <p:cNvSpPr/>
            <p:nvPr/>
          </p:nvSpPr>
          <p:spPr>
            <a:xfrm>
              <a:off x="1166648" y="5080445"/>
              <a:ext cx="445793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Students 3 and 4: 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„(…) some </a:t>
              </a:r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organisational questions 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at the beginning of the meeting. Such as: Which requirements have to be handed in at what time? Or: How long the cooperation with the students from Darwin will last.“</a:t>
              </a: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390953F-3419-3B49-A0D6-53C9EF247284}"/>
                </a:ext>
              </a:extLst>
            </p:cNvPr>
            <p:cNvSpPr/>
            <p:nvPr/>
          </p:nvSpPr>
          <p:spPr>
            <a:xfrm>
              <a:off x="6390290" y="5080444"/>
              <a:ext cx="44579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Student 5: 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„The cooperation with (team member) was bad due to their poor internet connection. </a:t>
              </a:r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Student 5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had set up </a:t>
              </a:r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"</a:t>
              </a:r>
              <a:r>
                <a:rPr lang="en-AU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padlet</a:t>
              </a:r>
              <a:r>
                <a:rPr lang="en-A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" for group communication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, for thoughts while reading and working on the tasks.“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838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5FF5F58-5A56-304F-8363-B1A503FB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39990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69F6C7A-2188-1B40-8FCD-7441E91E849D}"/>
              </a:ext>
            </a:extLst>
          </p:cNvPr>
          <p:cNvGrpSpPr/>
          <p:nvPr/>
        </p:nvGrpSpPr>
        <p:grpSpPr>
          <a:xfrm>
            <a:off x="2755991" y="-30218"/>
            <a:ext cx="6680018" cy="1460338"/>
            <a:chOff x="2850584" y="-30218"/>
            <a:chExt cx="6680018" cy="1460338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C0B0571-5EA7-924B-93C2-57AB6DC2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824" y="-30218"/>
              <a:ext cx="3545778" cy="1460338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073567C-C04B-4E4D-BB49-B63C5DC5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0584" y="140247"/>
              <a:ext cx="2901216" cy="1119407"/>
            </a:xfrm>
            <a:prstGeom prst="rect">
              <a:avLst/>
            </a:prstGeom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DFEBB0A3-D769-224F-9FAD-CC1BA24C9711}"/>
              </a:ext>
            </a:extLst>
          </p:cNvPr>
          <p:cNvSpPr/>
          <p:nvPr/>
        </p:nvSpPr>
        <p:spPr>
          <a:xfrm>
            <a:off x="2842231" y="327761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AU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Some products that the students have created in cooperation…</a:t>
            </a:r>
          </a:p>
        </p:txBody>
      </p:sp>
    </p:spTree>
    <p:extLst>
      <p:ext uri="{BB962C8B-B14F-4D97-AF65-F5344CB8AC3E}">
        <p14:creationId xmlns:p14="http://schemas.microsoft.com/office/powerpoint/2010/main" val="785766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450FBA5D-3C8A-4C32-B7D0-B45D4B660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24C0170-3916-4625-8190-2E3BF113A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103" y="487315"/>
            <a:ext cx="10912569" cy="57910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3CE7398-691E-4D63-BCA9-06B1A5F66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910" y="568496"/>
            <a:ext cx="10664180" cy="5643595"/>
          </a:xfrm>
          <a:custGeom>
            <a:avLst/>
            <a:gdLst>
              <a:gd name="connsiteX0" fmla="*/ 7523612 w 10307628"/>
              <a:gd name="connsiteY0" fmla="*/ 0 h 5643595"/>
              <a:gd name="connsiteX1" fmla="*/ 7564336 w 10307628"/>
              <a:gd name="connsiteY1" fmla="*/ 814 h 5643595"/>
              <a:gd name="connsiteX2" fmla="*/ 7617236 w 10307628"/>
              <a:gd name="connsiteY2" fmla="*/ 6056 h 5643595"/>
              <a:gd name="connsiteX3" fmla="*/ 7672131 w 10307628"/>
              <a:gd name="connsiteY3" fmla="*/ 18215 h 5643595"/>
              <a:gd name="connsiteX4" fmla="*/ 7725823 w 10307628"/>
              <a:gd name="connsiteY4" fmla="*/ 28825 h 5643595"/>
              <a:gd name="connsiteX5" fmla="*/ 7821953 w 10307628"/>
              <a:gd name="connsiteY5" fmla="*/ 28825 h 5643595"/>
              <a:gd name="connsiteX6" fmla="*/ 8546161 w 10307628"/>
              <a:gd name="connsiteY6" fmla="*/ 28825 h 5643595"/>
              <a:gd name="connsiteX7" fmla="*/ 8600506 w 10307628"/>
              <a:gd name="connsiteY7" fmla="*/ 18870 h 5643595"/>
              <a:gd name="connsiteX8" fmla="*/ 8653340 w 10307628"/>
              <a:gd name="connsiteY8" fmla="*/ 28825 h 5643595"/>
              <a:gd name="connsiteX9" fmla="*/ 10272011 w 10307628"/>
              <a:gd name="connsiteY9" fmla="*/ 28825 h 5643595"/>
              <a:gd name="connsiteX10" fmla="*/ 10307628 w 10307628"/>
              <a:gd name="connsiteY10" fmla="*/ 64204 h 5643595"/>
              <a:gd name="connsiteX11" fmla="*/ 10307628 w 10307628"/>
              <a:gd name="connsiteY11" fmla="*/ 2653338 h 5643595"/>
              <a:gd name="connsiteX12" fmla="*/ 10307628 w 10307628"/>
              <a:gd name="connsiteY12" fmla="*/ 2970007 h 5643595"/>
              <a:gd name="connsiteX13" fmla="*/ 10307628 w 10307628"/>
              <a:gd name="connsiteY13" fmla="*/ 5559141 h 5643595"/>
              <a:gd name="connsiteX14" fmla="*/ 10272011 w 10307628"/>
              <a:gd name="connsiteY14" fmla="*/ 5594621 h 5643595"/>
              <a:gd name="connsiteX15" fmla="*/ 6443177 w 10307628"/>
              <a:gd name="connsiteY15" fmla="*/ 5594621 h 5643595"/>
              <a:gd name="connsiteX16" fmla="*/ 4119673 w 10307628"/>
              <a:gd name="connsiteY16" fmla="*/ 5594621 h 5643595"/>
              <a:gd name="connsiteX17" fmla="*/ 4118280 w 10307628"/>
              <a:gd name="connsiteY17" fmla="*/ 5594853 h 5643595"/>
              <a:gd name="connsiteX18" fmla="*/ 3917240 w 10307628"/>
              <a:gd name="connsiteY18" fmla="*/ 5594778 h 5643595"/>
              <a:gd name="connsiteX19" fmla="*/ 3884156 w 10307628"/>
              <a:gd name="connsiteY19" fmla="*/ 5594621 h 5643595"/>
              <a:gd name="connsiteX20" fmla="*/ 3470148 w 10307628"/>
              <a:gd name="connsiteY20" fmla="*/ 5594621 h 5643595"/>
              <a:gd name="connsiteX21" fmla="*/ 2841591 w 10307628"/>
              <a:gd name="connsiteY21" fmla="*/ 5594621 h 5643595"/>
              <a:gd name="connsiteX22" fmla="*/ 2114476 w 10307628"/>
              <a:gd name="connsiteY22" fmla="*/ 5594621 h 5643595"/>
              <a:gd name="connsiteX23" fmla="*/ 2097071 w 10307628"/>
              <a:gd name="connsiteY23" fmla="*/ 5596192 h 5643595"/>
              <a:gd name="connsiteX24" fmla="*/ 2029282 w 10307628"/>
              <a:gd name="connsiteY24" fmla="*/ 5605909 h 5643595"/>
              <a:gd name="connsiteX25" fmla="*/ 2014804 w 10307628"/>
              <a:gd name="connsiteY25" fmla="*/ 5611360 h 5643595"/>
              <a:gd name="connsiteX26" fmla="*/ 1997908 w 10307628"/>
              <a:gd name="connsiteY26" fmla="*/ 5606704 h 5643595"/>
              <a:gd name="connsiteX27" fmla="*/ 1992883 w 10307628"/>
              <a:gd name="connsiteY27" fmla="*/ 5602137 h 5643595"/>
              <a:gd name="connsiteX28" fmla="*/ 1938960 w 10307628"/>
              <a:gd name="connsiteY28" fmla="*/ 5611206 h 5643595"/>
              <a:gd name="connsiteX29" fmla="*/ 1932440 w 10307628"/>
              <a:gd name="connsiteY29" fmla="*/ 5611460 h 5643595"/>
              <a:gd name="connsiteX30" fmla="*/ 1887491 w 10307628"/>
              <a:gd name="connsiteY30" fmla="*/ 5610177 h 5643595"/>
              <a:gd name="connsiteX31" fmla="*/ 1820635 w 10307628"/>
              <a:gd name="connsiteY31" fmla="*/ 5603551 h 5643595"/>
              <a:gd name="connsiteX32" fmla="*/ 1799173 w 10307628"/>
              <a:gd name="connsiteY32" fmla="*/ 5594621 h 5643595"/>
              <a:gd name="connsiteX33" fmla="*/ 1548815 w 10307628"/>
              <a:gd name="connsiteY33" fmla="*/ 5594621 h 5643595"/>
              <a:gd name="connsiteX34" fmla="*/ 1541980 w 10307628"/>
              <a:gd name="connsiteY34" fmla="*/ 5596003 h 5643595"/>
              <a:gd name="connsiteX35" fmla="*/ 1537680 w 10307628"/>
              <a:gd name="connsiteY35" fmla="*/ 5605733 h 5643595"/>
              <a:gd name="connsiteX36" fmla="*/ 1514498 w 10307628"/>
              <a:gd name="connsiteY36" fmla="*/ 5602486 h 5643595"/>
              <a:gd name="connsiteX37" fmla="*/ 1510445 w 10307628"/>
              <a:gd name="connsiteY37" fmla="*/ 5601724 h 5643595"/>
              <a:gd name="connsiteX38" fmla="*/ 1495380 w 10307628"/>
              <a:gd name="connsiteY38" fmla="*/ 5603076 h 5643595"/>
              <a:gd name="connsiteX39" fmla="*/ 1489703 w 10307628"/>
              <a:gd name="connsiteY39" fmla="*/ 5597953 h 5643595"/>
              <a:gd name="connsiteX40" fmla="*/ 1438669 w 10307628"/>
              <a:gd name="connsiteY40" fmla="*/ 5600070 h 5643595"/>
              <a:gd name="connsiteX41" fmla="*/ 1341411 w 10307628"/>
              <a:gd name="connsiteY41" fmla="*/ 5613769 h 5643595"/>
              <a:gd name="connsiteX42" fmla="*/ 1326425 w 10307628"/>
              <a:gd name="connsiteY42" fmla="*/ 5619375 h 5643595"/>
              <a:gd name="connsiteX43" fmla="*/ 1227256 w 10307628"/>
              <a:gd name="connsiteY43" fmla="*/ 5628327 h 5643595"/>
              <a:gd name="connsiteX44" fmla="*/ 1159467 w 10307628"/>
              <a:gd name="connsiteY44" fmla="*/ 5638044 h 5643595"/>
              <a:gd name="connsiteX45" fmla="*/ 1144990 w 10307628"/>
              <a:gd name="connsiteY45" fmla="*/ 5643495 h 5643595"/>
              <a:gd name="connsiteX46" fmla="*/ 1128094 w 10307628"/>
              <a:gd name="connsiteY46" fmla="*/ 5638839 h 5643595"/>
              <a:gd name="connsiteX47" fmla="*/ 1123068 w 10307628"/>
              <a:gd name="connsiteY47" fmla="*/ 5634272 h 5643595"/>
              <a:gd name="connsiteX48" fmla="*/ 1069146 w 10307628"/>
              <a:gd name="connsiteY48" fmla="*/ 5643341 h 5643595"/>
              <a:gd name="connsiteX49" fmla="*/ 1062626 w 10307628"/>
              <a:gd name="connsiteY49" fmla="*/ 5643595 h 5643595"/>
              <a:gd name="connsiteX50" fmla="*/ 1017678 w 10307628"/>
              <a:gd name="connsiteY50" fmla="*/ 5642312 h 5643595"/>
              <a:gd name="connsiteX51" fmla="*/ 950822 w 10307628"/>
              <a:gd name="connsiteY51" fmla="*/ 5635687 h 5643595"/>
              <a:gd name="connsiteX52" fmla="*/ 881443 w 10307628"/>
              <a:gd name="connsiteY52" fmla="*/ 5620321 h 5643595"/>
              <a:gd name="connsiteX53" fmla="*/ 841388 w 10307628"/>
              <a:gd name="connsiteY53" fmla="*/ 5614082 h 5643595"/>
              <a:gd name="connsiteX54" fmla="*/ 813523 w 10307628"/>
              <a:gd name="connsiteY54" fmla="*/ 5606907 h 5643595"/>
              <a:gd name="connsiteX55" fmla="*/ 735712 w 10307628"/>
              <a:gd name="connsiteY55" fmla="*/ 5602820 h 5643595"/>
              <a:gd name="connsiteX56" fmla="*/ 603858 w 10307628"/>
              <a:gd name="connsiteY56" fmla="*/ 5601972 h 5643595"/>
              <a:gd name="connsiteX57" fmla="*/ 571767 w 10307628"/>
              <a:gd name="connsiteY57" fmla="*/ 5598288 h 5643595"/>
              <a:gd name="connsiteX58" fmla="*/ 558333 w 10307628"/>
              <a:gd name="connsiteY58" fmla="*/ 5594621 h 5643595"/>
              <a:gd name="connsiteX59" fmla="*/ 33335 w 10307628"/>
              <a:gd name="connsiteY59" fmla="*/ 5594621 h 5643595"/>
              <a:gd name="connsiteX60" fmla="*/ 33335 w 10307628"/>
              <a:gd name="connsiteY60" fmla="*/ 5592586 h 5643595"/>
              <a:gd name="connsiteX61" fmla="*/ 9849 w 10307628"/>
              <a:gd name="connsiteY61" fmla="*/ 5582821 h 5643595"/>
              <a:gd name="connsiteX62" fmla="*/ 0 w 10307628"/>
              <a:gd name="connsiteY62" fmla="*/ 5559138 h 5643595"/>
              <a:gd name="connsiteX63" fmla="*/ 0 w 10307628"/>
              <a:gd name="connsiteY63" fmla="*/ 2822796 h 5643595"/>
              <a:gd name="connsiteX64" fmla="*/ 4140 w 10307628"/>
              <a:gd name="connsiteY64" fmla="*/ 2814726 h 5643595"/>
              <a:gd name="connsiteX65" fmla="*/ 37 w 10307628"/>
              <a:gd name="connsiteY65" fmla="*/ 2804856 h 5643595"/>
              <a:gd name="connsiteX66" fmla="*/ 37 w 10307628"/>
              <a:gd name="connsiteY66" fmla="*/ 58894 h 5643595"/>
              <a:gd name="connsiteX67" fmla="*/ 9918 w 10307628"/>
              <a:gd name="connsiteY67" fmla="*/ 35273 h 5643595"/>
              <a:gd name="connsiteX68" fmla="*/ 33335 w 10307628"/>
              <a:gd name="connsiteY68" fmla="*/ 25556 h 5643595"/>
              <a:gd name="connsiteX69" fmla="*/ 33335 w 10307628"/>
              <a:gd name="connsiteY69" fmla="*/ 20985 h 5643595"/>
              <a:gd name="connsiteX70" fmla="*/ 6462044 w 10307628"/>
              <a:gd name="connsiteY70" fmla="*/ 25681 h 5643595"/>
              <a:gd name="connsiteX71" fmla="*/ 6534914 w 10307628"/>
              <a:gd name="connsiteY71" fmla="*/ 17249 h 5643595"/>
              <a:gd name="connsiteX72" fmla="*/ 6567445 w 10307628"/>
              <a:gd name="connsiteY72" fmla="*/ 17095 h 5643595"/>
              <a:gd name="connsiteX73" fmla="*/ 6588109 w 10307628"/>
              <a:gd name="connsiteY73" fmla="*/ 17800 h 5643595"/>
              <a:gd name="connsiteX74" fmla="*/ 6595145 w 10307628"/>
              <a:gd name="connsiteY74" fmla="*/ 25835 h 5643595"/>
              <a:gd name="connsiteX75" fmla="*/ 6689366 w 10307628"/>
              <a:gd name="connsiteY75" fmla="*/ 28825 h 5643595"/>
              <a:gd name="connsiteX76" fmla="*/ 6775363 w 10307628"/>
              <a:gd name="connsiteY76" fmla="*/ 25305 h 5643595"/>
              <a:gd name="connsiteX77" fmla="*/ 6788137 w 10307628"/>
              <a:gd name="connsiteY77" fmla="*/ 28825 h 5643595"/>
              <a:gd name="connsiteX78" fmla="*/ 6876098 w 10307628"/>
              <a:gd name="connsiteY78" fmla="*/ 26241 h 5643595"/>
              <a:gd name="connsiteX79" fmla="*/ 6902171 w 10307628"/>
              <a:gd name="connsiteY79" fmla="*/ 28825 h 5643595"/>
              <a:gd name="connsiteX80" fmla="*/ 7255611 w 10307628"/>
              <a:gd name="connsiteY80" fmla="*/ 28825 h 5643595"/>
              <a:gd name="connsiteX81" fmla="*/ 7266027 w 10307628"/>
              <a:gd name="connsiteY81" fmla="*/ 26513 h 5643595"/>
              <a:gd name="connsiteX82" fmla="*/ 7320041 w 10307628"/>
              <a:gd name="connsiteY82" fmla="*/ 18963 h 5643595"/>
              <a:gd name="connsiteX83" fmla="*/ 7398508 w 10307628"/>
              <a:gd name="connsiteY83" fmla="*/ 11880 h 5643595"/>
              <a:gd name="connsiteX84" fmla="*/ 7452146 w 10307628"/>
              <a:gd name="connsiteY84" fmla="*/ 4191 h 5643595"/>
              <a:gd name="connsiteX85" fmla="*/ 7480946 w 10307628"/>
              <a:gd name="connsiteY85" fmla="*/ 7176 h 56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0307628" h="5643595">
                <a:moveTo>
                  <a:pt x="7523612" y="0"/>
                </a:moveTo>
                <a:lnTo>
                  <a:pt x="7564336" y="814"/>
                </a:lnTo>
                <a:lnTo>
                  <a:pt x="7617236" y="6056"/>
                </a:lnTo>
                <a:cubicBezTo>
                  <a:pt x="7634734" y="10110"/>
                  <a:pt x="7650532" y="26698"/>
                  <a:pt x="7672131" y="18215"/>
                </a:cubicBezTo>
                <a:lnTo>
                  <a:pt x="7725823" y="28825"/>
                </a:lnTo>
                <a:lnTo>
                  <a:pt x="7821953" y="28825"/>
                </a:lnTo>
                <a:lnTo>
                  <a:pt x="8546161" y="28825"/>
                </a:lnTo>
                <a:cubicBezTo>
                  <a:pt x="8564276" y="25507"/>
                  <a:pt x="8570853" y="19308"/>
                  <a:pt x="8600506" y="18870"/>
                </a:cubicBezTo>
                <a:lnTo>
                  <a:pt x="8653340" y="28825"/>
                </a:lnTo>
                <a:lnTo>
                  <a:pt x="10272011" y="28825"/>
                </a:lnTo>
                <a:cubicBezTo>
                  <a:pt x="10291620" y="28876"/>
                  <a:pt x="10307516" y="44670"/>
                  <a:pt x="10307628" y="64204"/>
                </a:cubicBezTo>
                <a:lnTo>
                  <a:pt x="10307628" y="2653338"/>
                </a:lnTo>
                <a:lnTo>
                  <a:pt x="10307628" y="2970007"/>
                </a:lnTo>
                <a:lnTo>
                  <a:pt x="10307628" y="5559141"/>
                </a:lnTo>
                <a:cubicBezTo>
                  <a:pt x="10307578" y="5578714"/>
                  <a:pt x="10291661" y="5594566"/>
                  <a:pt x="10272011" y="5594621"/>
                </a:cubicBezTo>
                <a:lnTo>
                  <a:pt x="6443177" y="5594621"/>
                </a:lnTo>
                <a:lnTo>
                  <a:pt x="4119673" y="5594621"/>
                </a:lnTo>
                <a:lnTo>
                  <a:pt x="4118280" y="5594853"/>
                </a:lnTo>
                <a:cubicBezTo>
                  <a:pt x="4063035" y="5600785"/>
                  <a:pt x="3909904" y="5601986"/>
                  <a:pt x="3917240" y="5594778"/>
                </a:cubicBezTo>
                <a:lnTo>
                  <a:pt x="3884156" y="5594621"/>
                </a:lnTo>
                <a:lnTo>
                  <a:pt x="3470148" y="5594621"/>
                </a:lnTo>
                <a:lnTo>
                  <a:pt x="2841591" y="5594621"/>
                </a:lnTo>
                <a:lnTo>
                  <a:pt x="2114476" y="5594621"/>
                </a:lnTo>
                <a:lnTo>
                  <a:pt x="2097071" y="5596192"/>
                </a:lnTo>
                <a:lnTo>
                  <a:pt x="2029282" y="5605909"/>
                </a:lnTo>
                <a:lnTo>
                  <a:pt x="2014804" y="5611360"/>
                </a:lnTo>
                <a:lnTo>
                  <a:pt x="1997908" y="5606704"/>
                </a:lnTo>
                <a:cubicBezTo>
                  <a:pt x="1995831" y="5605333"/>
                  <a:pt x="1994139" y="5603792"/>
                  <a:pt x="1992883" y="5602137"/>
                </a:cubicBezTo>
                <a:lnTo>
                  <a:pt x="1938960" y="5611206"/>
                </a:lnTo>
                <a:lnTo>
                  <a:pt x="1932440" y="5611460"/>
                </a:lnTo>
                <a:lnTo>
                  <a:pt x="1887491" y="5610177"/>
                </a:lnTo>
                <a:lnTo>
                  <a:pt x="1820635" y="5603551"/>
                </a:lnTo>
                <a:lnTo>
                  <a:pt x="1799173" y="5594621"/>
                </a:lnTo>
                <a:lnTo>
                  <a:pt x="1548815" y="5594621"/>
                </a:lnTo>
                <a:lnTo>
                  <a:pt x="1541980" y="5596003"/>
                </a:lnTo>
                <a:cubicBezTo>
                  <a:pt x="1538646" y="5597868"/>
                  <a:pt x="1536859" y="5600896"/>
                  <a:pt x="1537680" y="5605733"/>
                </a:cubicBezTo>
                <a:cubicBezTo>
                  <a:pt x="1529903" y="5605249"/>
                  <a:pt x="1522231" y="5603967"/>
                  <a:pt x="1514498" y="5602486"/>
                </a:cubicBezTo>
                <a:lnTo>
                  <a:pt x="1510445" y="5601724"/>
                </a:lnTo>
                <a:lnTo>
                  <a:pt x="1495380" y="5603076"/>
                </a:lnTo>
                <a:lnTo>
                  <a:pt x="1489703" y="5597953"/>
                </a:lnTo>
                <a:lnTo>
                  <a:pt x="1438669" y="5600070"/>
                </a:lnTo>
                <a:cubicBezTo>
                  <a:pt x="1416864" y="5613995"/>
                  <a:pt x="1375615" y="5607614"/>
                  <a:pt x="1341411" y="5613769"/>
                </a:cubicBezTo>
                <a:lnTo>
                  <a:pt x="1326425" y="5619375"/>
                </a:lnTo>
                <a:lnTo>
                  <a:pt x="1227256" y="5628327"/>
                </a:lnTo>
                <a:lnTo>
                  <a:pt x="1159467" y="5638044"/>
                </a:lnTo>
                <a:lnTo>
                  <a:pt x="1144990" y="5643495"/>
                </a:lnTo>
                <a:lnTo>
                  <a:pt x="1128094" y="5638839"/>
                </a:lnTo>
                <a:cubicBezTo>
                  <a:pt x="1126017" y="5637468"/>
                  <a:pt x="1124325" y="5635928"/>
                  <a:pt x="1123068" y="5634272"/>
                </a:cubicBezTo>
                <a:lnTo>
                  <a:pt x="1069146" y="5643341"/>
                </a:lnTo>
                <a:lnTo>
                  <a:pt x="1062626" y="5643595"/>
                </a:lnTo>
                <a:lnTo>
                  <a:pt x="1017678" y="5642312"/>
                </a:lnTo>
                <a:lnTo>
                  <a:pt x="950822" y="5635687"/>
                </a:lnTo>
                <a:cubicBezTo>
                  <a:pt x="928707" y="5630564"/>
                  <a:pt x="908740" y="5609600"/>
                  <a:pt x="881443" y="5620321"/>
                </a:cubicBezTo>
                <a:cubicBezTo>
                  <a:pt x="887490" y="5608452"/>
                  <a:pt x="849018" y="5624096"/>
                  <a:pt x="841388" y="5614082"/>
                </a:cubicBezTo>
                <a:cubicBezTo>
                  <a:pt x="836905" y="5605753"/>
                  <a:pt x="824190" y="5608558"/>
                  <a:pt x="813523" y="5606907"/>
                </a:cubicBezTo>
                <a:cubicBezTo>
                  <a:pt x="804209" y="5599147"/>
                  <a:pt x="752612" y="5598835"/>
                  <a:pt x="735712" y="5602820"/>
                </a:cubicBezTo>
                <a:cubicBezTo>
                  <a:pt x="689434" y="5619272"/>
                  <a:pt x="641095" y="5589736"/>
                  <a:pt x="603858" y="5601972"/>
                </a:cubicBezTo>
                <a:cubicBezTo>
                  <a:pt x="588872" y="5601233"/>
                  <a:pt x="578969" y="5599815"/>
                  <a:pt x="571767" y="5598288"/>
                </a:cubicBezTo>
                <a:lnTo>
                  <a:pt x="558333" y="5594621"/>
                </a:lnTo>
                <a:lnTo>
                  <a:pt x="33335" y="5594621"/>
                </a:lnTo>
                <a:lnTo>
                  <a:pt x="33335" y="5592586"/>
                </a:lnTo>
                <a:lnTo>
                  <a:pt x="9849" y="5582821"/>
                </a:lnTo>
                <a:cubicBezTo>
                  <a:pt x="3785" y="5576757"/>
                  <a:pt x="27" y="5568387"/>
                  <a:pt x="0" y="5559138"/>
                </a:cubicBezTo>
                <a:lnTo>
                  <a:pt x="0" y="2822796"/>
                </a:lnTo>
                <a:lnTo>
                  <a:pt x="4140" y="2814726"/>
                </a:lnTo>
                <a:lnTo>
                  <a:pt x="37" y="2804856"/>
                </a:lnTo>
                <a:lnTo>
                  <a:pt x="37" y="58894"/>
                </a:lnTo>
                <a:cubicBezTo>
                  <a:pt x="90" y="49664"/>
                  <a:pt x="3857" y="41318"/>
                  <a:pt x="9918" y="35273"/>
                </a:cubicBezTo>
                <a:lnTo>
                  <a:pt x="33335" y="25556"/>
                </a:lnTo>
                <a:lnTo>
                  <a:pt x="33335" y="20985"/>
                </a:lnTo>
                <a:lnTo>
                  <a:pt x="6462044" y="25681"/>
                </a:lnTo>
                <a:lnTo>
                  <a:pt x="6534914" y="17249"/>
                </a:lnTo>
                <a:cubicBezTo>
                  <a:pt x="6536143" y="17197"/>
                  <a:pt x="6565934" y="17710"/>
                  <a:pt x="6567445" y="17095"/>
                </a:cubicBezTo>
                <a:lnTo>
                  <a:pt x="6588109" y="17800"/>
                </a:lnTo>
                <a:lnTo>
                  <a:pt x="6595145" y="25835"/>
                </a:lnTo>
                <a:cubicBezTo>
                  <a:pt x="6611540" y="29113"/>
                  <a:pt x="6660888" y="28327"/>
                  <a:pt x="6689366" y="28825"/>
                </a:cubicBezTo>
                <a:lnTo>
                  <a:pt x="6775363" y="25305"/>
                </a:lnTo>
                <a:lnTo>
                  <a:pt x="6788137" y="28825"/>
                </a:lnTo>
                <a:lnTo>
                  <a:pt x="6876098" y="26241"/>
                </a:lnTo>
                <a:lnTo>
                  <a:pt x="6902171" y="28825"/>
                </a:lnTo>
                <a:lnTo>
                  <a:pt x="7255611" y="28825"/>
                </a:lnTo>
                <a:lnTo>
                  <a:pt x="7266027" y="26513"/>
                </a:lnTo>
                <a:lnTo>
                  <a:pt x="7320041" y="18963"/>
                </a:lnTo>
                <a:lnTo>
                  <a:pt x="7398508" y="11880"/>
                </a:lnTo>
                <a:lnTo>
                  <a:pt x="7452146" y="4191"/>
                </a:lnTo>
                <a:cubicBezTo>
                  <a:pt x="7465885" y="3407"/>
                  <a:pt x="7469035" y="7874"/>
                  <a:pt x="7480946" y="7176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ED3B8A-F826-D540-BF31-3F0C45144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4794" r="6867" b="1"/>
          <a:stretch/>
        </p:blipFill>
        <p:spPr>
          <a:xfrm>
            <a:off x="763910" y="568496"/>
            <a:ext cx="10664180" cy="5643595"/>
          </a:xfrm>
          <a:custGeom>
            <a:avLst/>
            <a:gdLst/>
            <a:ahLst/>
            <a:cxnLst/>
            <a:rect l="l" t="t" r="r" b="b"/>
            <a:pathLst>
              <a:path w="10664180" h="5643595">
                <a:moveTo>
                  <a:pt x="7783862" y="0"/>
                </a:moveTo>
                <a:lnTo>
                  <a:pt x="7825995" y="814"/>
                </a:lnTo>
                <a:lnTo>
                  <a:pt x="7880725" y="6056"/>
                </a:lnTo>
                <a:cubicBezTo>
                  <a:pt x="7898827" y="10110"/>
                  <a:pt x="7915172" y="26698"/>
                  <a:pt x="7937519" y="18215"/>
                </a:cubicBezTo>
                <a:lnTo>
                  <a:pt x="7993067" y="28825"/>
                </a:lnTo>
                <a:lnTo>
                  <a:pt x="8092523" y="28825"/>
                </a:lnTo>
                <a:lnTo>
                  <a:pt x="8841782" y="28825"/>
                </a:lnTo>
                <a:cubicBezTo>
                  <a:pt x="8860524" y="25507"/>
                  <a:pt x="8867328" y="19308"/>
                  <a:pt x="8898007" y="18870"/>
                </a:cubicBezTo>
                <a:lnTo>
                  <a:pt x="8952668" y="28825"/>
                </a:lnTo>
                <a:lnTo>
                  <a:pt x="10627331" y="28825"/>
                </a:lnTo>
                <a:cubicBezTo>
                  <a:pt x="10647618" y="28876"/>
                  <a:pt x="10664064" y="44670"/>
                  <a:pt x="10664180" y="64204"/>
                </a:cubicBezTo>
                <a:lnTo>
                  <a:pt x="10664180" y="2653338"/>
                </a:lnTo>
                <a:lnTo>
                  <a:pt x="10664180" y="2970007"/>
                </a:lnTo>
                <a:lnTo>
                  <a:pt x="10664180" y="5559141"/>
                </a:lnTo>
                <a:cubicBezTo>
                  <a:pt x="10664128" y="5578714"/>
                  <a:pt x="10647661" y="5594566"/>
                  <a:pt x="10627331" y="5594621"/>
                </a:cubicBezTo>
                <a:lnTo>
                  <a:pt x="6666054" y="5594621"/>
                </a:lnTo>
                <a:lnTo>
                  <a:pt x="4262178" y="5594621"/>
                </a:lnTo>
                <a:lnTo>
                  <a:pt x="4260736" y="5594853"/>
                </a:lnTo>
                <a:cubicBezTo>
                  <a:pt x="4203580" y="5600785"/>
                  <a:pt x="4045152" y="5601986"/>
                  <a:pt x="4052742" y="5594778"/>
                </a:cubicBezTo>
                <a:lnTo>
                  <a:pt x="4018513" y="5594621"/>
                </a:lnTo>
                <a:lnTo>
                  <a:pt x="3590184" y="5594621"/>
                </a:lnTo>
                <a:lnTo>
                  <a:pt x="2939885" y="5594621"/>
                </a:lnTo>
                <a:lnTo>
                  <a:pt x="2187618" y="5594621"/>
                </a:lnTo>
                <a:lnTo>
                  <a:pt x="2169611" y="5596192"/>
                </a:lnTo>
                <a:lnTo>
                  <a:pt x="2099477" y="5605909"/>
                </a:lnTo>
                <a:lnTo>
                  <a:pt x="2084498" y="5611360"/>
                </a:lnTo>
                <a:lnTo>
                  <a:pt x="2067018" y="5606704"/>
                </a:lnTo>
                <a:cubicBezTo>
                  <a:pt x="2064869" y="5605333"/>
                  <a:pt x="2063119" y="5603792"/>
                  <a:pt x="2061819" y="5602137"/>
                </a:cubicBezTo>
                <a:lnTo>
                  <a:pt x="2006031" y="5611206"/>
                </a:lnTo>
                <a:lnTo>
                  <a:pt x="1999286" y="5611460"/>
                </a:lnTo>
                <a:lnTo>
                  <a:pt x="1952782" y="5610177"/>
                </a:lnTo>
                <a:lnTo>
                  <a:pt x="1883613" y="5603551"/>
                </a:lnTo>
                <a:lnTo>
                  <a:pt x="1861409" y="5594621"/>
                </a:lnTo>
                <a:lnTo>
                  <a:pt x="1602390" y="5594621"/>
                </a:lnTo>
                <a:lnTo>
                  <a:pt x="1595319" y="5596003"/>
                </a:lnTo>
                <a:cubicBezTo>
                  <a:pt x="1591870" y="5597868"/>
                  <a:pt x="1590021" y="5600896"/>
                  <a:pt x="1590870" y="5605733"/>
                </a:cubicBezTo>
                <a:cubicBezTo>
                  <a:pt x="1582824" y="5605249"/>
                  <a:pt x="1574887" y="5603967"/>
                  <a:pt x="1566886" y="5602486"/>
                </a:cubicBezTo>
                <a:lnTo>
                  <a:pt x="1562693" y="5601724"/>
                </a:lnTo>
                <a:lnTo>
                  <a:pt x="1547107" y="5603076"/>
                </a:lnTo>
                <a:lnTo>
                  <a:pt x="1541234" y="5597953"/>
                </a:lnTo>
                <a:lnTo>
                  <a:pt x="1488434" y="5600070"/>
                </a:lnTo>
                <a:cubicBezTo>
                  <a:pt x="1465875" y="5613995"/>
                  <a:pt x="1423199" y="5607614"/>
                  <a:pt x="1387812" y="5613769"/>
                </a:cubicBezTo>
                <a:lnTo>
                  <a:pt x="1372308" y="5619375"/>
                </a:lnTo>
                <a:lnTo>
                  <a:pt x="1269708" y="5628327"/>
                </a:lnTo>
                <a:lnTo>
                  <a:pt x="1199575" y="5638044"/>
                </a:lnTo>
                <a:lnTo>
                  <a:pt x="1184597" y="5643495"/>
                </a:lnTo>
                <a:lnTo>
                  <a:pt x="1167116" y="5638839"/>
                </a:lnTo>
                <a:cubicBezTo>
                  <a:pt x="1164967" y="5637468"/>
                  <a:pt x="1163217" y="5635928"/>
                  <a:pt x="1161916" y="5634272"/>
                </a:cubicBezTo>
                <a:lnTo>
                  <a:pt x="1106129" y="5643341"/>
                </a:lnTo>
                <a:lnTo>
                  <a:pt x="1099384" y="5643595"/>
                </a:lnTo>
                <a:lnTo>
                  <a:pt x="1052881" y="5642312"/>
                </a:lnTo>
                <a:lnTo>
                  <a:pt x="983712" y="5635687"/>
                </a:lnTo>
                <a:cubicBezTo>
                  <a:pt x="960832" y="5630564"/>
                  <a:pt x="940175" y="5609600"/>
                  <a:pt x="911933" y="5620321"/>
                </a:cubicBezTo>
                <a:cubicBezTo>
                  <a:pt x="918189" y="5608452"/>
                  <a:pt x="878387" y="5624096"/>
                  <a:pt x="870493" y="5614082"/>
                </a:cubicBezTo>
                <a:cubicBezTo>
                  <a:pt x="865855" y="5605753"/>
                  <a:pt x="852700" y="5608558"/>
                  <a:pt x="841664" y="5606907"/>
                </a:cubicBezTo>
                <a:cubicBezTo>
                  <a:pt x="832028" y="5599147"/>
                  <a:pt x="778646" y="5598835"/>
                  <a:pt x="761161" y="5602820"/>
                </a:cubicBezTo>
                <a:cubicBezTo>
                  <a:pt x="713282" y="5619272"/>
                  <a:pt x="663271" y="5589736"/>
                  <a:pt x="624746" y="5601972"/>
                </a:cubicBezTo>
                <a:cubicBezTo>
                  <a:pt x="609242" y="5601233"/>
                  <a:pt x="598997" y="5599815"/>
                  <a:pt x="591545" y="5598288"/>
                </a:cubicBezTo>
                <a:lnTo>
                  <a:pt x="577646" y="5594621"/>
                </a:lnTo>
                <a:lnTo>
                  <a:pt x="34488" y="5594621"/>
                </a:lnTo>
                <a:lnTo>
                  <a:pt x="34488" y="5592586"/>
                </a:lnTo>
                <a:lnTo>
                  <a:pt x="10190" y="5582821"/>
                </a:lnTo>
                <a:cubicBezTo>
                  <a:pt x="3916" y="5576757"/>
                  <a:pt x="28" y="5568387"/>
                  <a:pt x="0" y="5559138"/>
                </a:cubicBezTo>
                <a:lnTo>
                  <a:pt x="0" y="2822796"/>
                </a:lnTo>
                <a:lnTo>
                  <a:pt x="4283" y="2814726"/>
                </a:lnTo>
                <a:lnTo>
                  <a:pt x="39" y="2804856"/>
                </a:lnTo>
                <a:lnTo>
                  <a:pt x="39" y="58894"/>
                </a:lnTo>
                <a:cubicBezTo>
                  <a:pt x="93" y="49664"/>
                  <a:pt x="3991" y="41318"/>
                  <a:pt x="10261" y="35273"/>
                </a:cubicBezTo>
                <a:lnTo>
                  <a:pt x="34488" y="25556"/>
                </a:lnTo>
                <a:lnTo>
                  <a:pt x="34488" y="20985"/>
                </a:lnTo>
                <a:lnTo>
                  <a:pt x="6685573" y="25681"/>
                </a:lnTo>
                <a:lnTo>
                  <a:pt x="6760964" y="17249"/>
                </a:lnTo>
                <a:cubicBezTo>
                  <a:pt x="6762236" y="17197"/>
                  <a:pt x="6793057" y="17710"/>
                  <a:pt x="6794620" y="17095"/>
                </a:cubicBezTo>
                <a:lnTo>
                  <a:pt x="6815999" y="17800"/>
                </a:lnTo>
                <a:lnTo>
                  <a:pt x="6823278" y="25835"/>
                </a:lnTo>
                <a:cubicBezTo>
                  <a:pt x="6840241" y="29113"/>
                  <a:pt x="6891296" y="28327"/>
                  <a:pt x="6920759" y="28825"/>
                </a:cubicBezTo>
                <a:lnTo>
                  <a:pt x="7009730" y="25305"/>
                </a:lnTo>
                <a:lnTo>
                  <a:pt x="7022946" y="28825"/>
                </a:lnTo>
                <a:lnTo>
                  <a:pt x="7113950" y="26241"/>
                </a:lnTo>
                <a:lnTo>
                  <a:pt x="7140925" y="28825"/>
                </a:lnTo>
                <a:lnTo>
                  <a:pt x="7506591" y="28825"/>
                </a:lnTo>
                <a:lnTo>
                  <a:pt x="7517367" y="26513"/>
                </a:lnTo>
                <a:lnTo>
                  <a:pt x="7573249" y="18963"/>
                </a:lnTo>
                <a:lnTo>
                  <a:pt x="7654431" y="11880"/>
                </a:lnTo>
                <a:lnTo>
                  <a:pt x="7709924" y="4191"/>
                </a:lnTo>
                <a:cubicBezTo>
                  <a:pt x="7724138" y="3407"/>
                  <a:pt x="7727397" y="7874"/>
                  <a:pt x="7739720" y="7176"/>
                </a:cubicBezTo>
                <a:close/>
              </a:path>
            </a:pathLst>
          </a:cu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0C80FB90-4781-4003-8A79-2098DAC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854245">
            <a:off x="10835402" y="-201831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ED80E9C-8C3D-424B-969F-FFAE1EE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51E6C5B-843B-4DC0-B590-C0AE3DE80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9C3115C-006A-48D3-A8DE-F5AB42719B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36768BB-7A03-4D32-BE12-8A0BA7356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D504A2A-16C1-4523-B806-1DDC38EE7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BB4453A2-F7C9-4D44-A869-6C324321E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4" y="6007259"/>
            <a:ext cx="373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5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1711A0-05A6-46F6-943A-55C4CD038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688625-7043-41E8-BA6E-A60AE7A8C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484" y="164318"/>
            <a:ext cx="11676517" cy="6693682"/>
          </a:xfrm>
          <a:custGeom>
            <a:avLst/>
            <a:gdLst>
              <a:gd name="connsiteX0" fmla="*/ 11676517 w 11676517"/>
              <a:gd name="connsiteY0" fmla="*/ 0 h 6693682"/>
              <a:gd name="connsiteX1" fmla="*/ 11676517 w 11676517"/>
              <a:gd name="connsiteY1" fmla="*/ 6693682 h 6693682"/>
              <a:gd name="connsiteX2" fmla="*/ 109667 w 11676517"/>
              <a:gd name="connsiteY2" fmla="*/ 6693682 h 6693682"/>
              <a:gd name="connsiteX3" fmla="*/ 0 w 11676517"/>
              <a:gd name="connsiteY3" fmla="*/ 210220 h 6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6517" h="6693682">
                <a:moveTo>
                  <a:pt x="11676517" y="0"/>
                </a:moveTo>
                <a:lnTo>
                  <a:pt x="11676517" y="6693682"/>
                </a:lnTo>
                <a:lnTo>
                  <a:pt x="109667" y="6693682"/>
                </a:lnTo>
                <a:lnTo>
                  <a:pt x="0" y="21022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5199EDC-5846-4F93-8F0A-AAE421E99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773" y="300482"/>
            <a:ext cx="11532227" cy="6557518"/>
          </a:xfrm>
          <a:custGeom>
            <a:avLst/>
            <a:gdLst>
              <a:gd name="connsiteX0" fmla="*/ 11532227 w 11532227"/>
              <a:gd name="connsiteY0" fmla="*/ 0 h 6557518"/>
              <a:gd name="connsiteX1" fmla="*/ 11532227 w 11532227"/>
              <a:gd name="connsiteY1" fmla="*/ 6557518 h 6557518"/>
              <a:gd name="connsiteX2" fmla="*/ 106710 w 11532227"/>
              <a:gd name="connsiteY2" fmla="*/ 6557518 h 6557518"/>
              <a:gd name="connsiteX3" fmla="*/ 58344 w 11532227"/>
              <a:gd name="connsiteY3" fmla="*/ 3698144 h 6557518"/>
              <a:gd name="connsiteX4" fmla="*/ 63364 w 11532227"/>
              <a:gd name="connsiteY4" fmla="*/ 3685701 h 6557518"/>
              <a:gd name="connsiteX5" fmla="*/ 57917 w 11532227"/>
              <a:gd name="connsiteY5" fmla="*/ 3675699 h 6557518"/>
              <a:gd name="connsiteX6" fmla="*/ 5 w 11532227"/>
              <a:gd name="connsiteY6" fmla="*/ 252031 h 6557518"/>
              <a:gd name="connsiteX7" fmla="*/ 12057 w 11532227"/>
              <a:gd name="connsiteY7" fmla="*/ 222174 h 6557518"/>
              <a:gd name="connsiteX8" fmla="*/ 41781 w 11532227"/>
              <a:gd name="connsiteY8" fmla="*/ 209417 h 6557518"/>
              <a:gd name="connsiteX9" fmla="*/ 41739 w 11532227"/>
              <a:gd name="connsiteY9" fmla="*/ 206871 h 6557518"/>
              <a:gd name="connsiteX10" fmla="*/ 710821 w 11532227"/>
              <a:gd name="connsiteY10" fmla="*/ 194825 h 6557518"/>
              <a:gd name="connsiteX11" fmla="*/ 727865 w 11532227"/>
              <a:gd name="connsiteY11" fmla="*/ 189929 h 6557518"/>
              <a:gd name="connsiteX12" fmla="*/ 768686 w 11532227"/>
              <a:gd name="connsiteY12" fmla="*/ 184583 h 6557518"/>
              <a:gd name="connsiteX13" fmla="*/ 936708 w 11532227"/>
              <a:gd name="connsiteY13" fmla="*/ 180497 h 6557518"/>
              <a:gd name="connsiteX14" fmla="*/ 1035788 w 11532227"/>
              <a:gd name="connsiteY14" fmla="*/ 173598 h 6557518"/>
              <a:gd name="connsiteX15" fmla="*/ 1071149 w 11532227"/>
              <a:gd name="connsiteY15" fmla="*/ 163981 h 6557518"/>
              <a:gd name="connsiteX16" fmla="*/ 1122064 w 11532227"/>
              <a:gd name="connsiteY16" fmla="*/ 155256 h 6557518"/>
              <a:gd name="connsiteX17" fmla="*/ 1210160 w 11532227"/>
              <a:gd name="connsiteY17" fmla="*/ 134439 h 6557518"/>
              <a:gd name="connsiteX18" fmla="*/ 1295223 w 11532227"/>
              <a:gd name="connsiteY18" fmla="*/ 124615 h 6557518"/>
              <a:gd name="connsiteX19" fmla="*/ 1352480 w 11532227"/>
              <a:gd name="connsiteY19" fmla="*/ 121979 h 6557518"/>
              <a:gd name="connsiteX20" fmla="*/ 1360795 w 11532227"/>
              <a:gd name="connsiteY20" fmla="*/ 122147 h 6557518"/>
              <a:gd name="connsiteX21" fmla="*/ 1429708 w 11532227"/>
              <a:gd name="connsiteY21" fmla="*/ 132256 h 6557518"/>
              <a:gd name="connsiteX22" fmla="*/ 1436017 w 11532227"/>
              <a:gd name="connsiteY22" fmla="*/ 126428 h 6557518"/>
              <a:gd name="connsiteX23" fmla="*/ 1457451 w 11532227"/>
              <a:gd name="connsiteY23" fmla="*/ 120214 h 6557518"/>
              <a:gd name="connsiteX24" fmla="*/ 1476017 w 11532227"/>
              <a:gd name="connsiteY24" fmla="*/ 126702 h 6557518"/>
              <a:gd name="connsiteX25" fmla="*/ 1562617 w 11532227"/>
              <a:gd name="connsiteY25" fmla="*/ 137305 h 6557518"/>
              <a:gd name="connsiteX26" fmla="*/ 1689191 w 11532227"/>
              <a:gd name="connsiteY26" fmla="*/ 146229 h 6557518"/>
              <a:gd name="connsiteX27" fmla="*/ 1708409 w 11532227"/>
              <a:gd name="connsiteY27" fmla="*/ 152900 h 6557518"/>
              <a:gd name="connsiteX28" fmla="*/ 1832650 w 11532227"/>
              <a:gd name="connsiteY28" fmla="*/ 167809 h 6557518"/>
              <a:gd name="connsiteX29" fmla="*/ 1897733 w 11532227"/>
              <a:gd name="connsiteY29" fmla="*/ 169286 h 6557518"/>
              <a:gd name="connsiteX30" fmla="*/ 1904861 w 11532227"/>
              <a:gd name="connsiteY30" fmla="*/ 162746 h 6557518"/>
              <a:gd name="connsiteX31" fmla="*/ 1924089 w 11532227"/>
              <a:gd name="connsiteY31" fmla="*/ 164091 h 6557518"/>
              <a:gd name="connsiteX32" fmla="*/ 1929238 w 11532227"/>
              <a:gd name="connsiteY32" fmla="*/ 163046 h 6557518"/>
              <a:gd name="connsiteX33" fmla="*/ 1958714 w 11532227"/>
              <a:gd name="connsiteY33" fmla="*/ 158451 h 6557518"/>
              <a:gd name="connsiteX34" fmla="*/ 1964400 w 11532227"/>
              <a:gd name="connsiteY34" fmla="*/ 170526 h 6557518"/>
              <a:gd name="connsiteX35" fmla="*/ 1973140 w 11532227"/>
              <a:gd name="connsiteY35" fmla="*/ 172098 h 6557518"/>
              <a:gd name="connsiteX36" fmla="*/ 2292208 w 11532227"/>
              <a:gd name="connsiteY36" fmla="*/ 166354 h 6557518"/>
              <a:gd name="connsiteX37" fmla="*/ 2319371 w 11532227"/>
              <a:gd name="connsiteY37" fmla="*/ 154689 h 6557518"/>
              <a:gd name="connsiteX38" fmla="*/ 2404435 w 11532227"/>
              <a:gd name="connsiteY38" fmla="*/ 144864 h 6557518"/>
              <a:gd name="connsiteX39" fmla="*/ 2461694 w 11532227"/>
              <a:gd name="connsiteY39" fmla="*/ 142228 h 6557518"/>
              <a:gd name="connsiteX40" fmla="*/ 2470008 w 11532227"/>
              <a:gd name="connsiteY40" fmla="*/ 142396 h 6557518"/>
              <a:gd name="connsiteX41" fmla="*/ 2538922 w 11532227"/>
              <a:gd name="connsiteY41" fmla="*/ 152505 h 6557518"/>
              <a:gd name="connsiteX42" fmla="*/ 2545230 w 11532227"/>
              <a:gd name="connsiteY42" fmla="*/ 146676 h 6557518"/>
              <a:gd name="connsiteX43" fmla="*/ 2566664 w 11532227"/>
              <a:gd name="connsiteY43" fmla="*/ 140463 h 6557518"/>
              <a:gd name="connsiteX44" fmla="*/ 2585231 w 11532227"/>
              <a:gd name="connsiteY44" fmla="*/ 146951 h 6557518"/>
              <a:gd name="connsiteX45" fmla="*/ 2671831 w 11532227"/>
              <a:gd name="connsiteY45" fmla="*/ 157554 h 6557518"/>
              <a:gd name="connsiteX46" fmla="*/ 2694045 w 11532227"/>
              <a:gd name="connsiteY46" fmla="*/ 159119 h 6557518"/>
              <a:gd name="connsiteX47" fmla="*/ 3620716 w 11532227"/>
              <a:gd name="connsiteY47" fmla="*/ 142436 h 6557518"/>
              <a:gd name="connsiteX48" fmla="*/ 4421779 w 11532227"/>
              <a:gd name="connsiteY48" fmla="*/ 128014 h 6557518"/>
              <a:gd name="connsiteX49" fmla="*/ 4949411 w 11532227"/>
              <a:gd name="connsiteY49" fmla="*/ 118514 h 6557518"/>
              <a:gd name="connsiteX50" fmla="*/ 4991571 w 11532227"/>
              <a:gd name="connsiteY50" fmla="*/ 117559 h 6557518"/>
              <a:gd name="connsiteX51" fmla="*/ 5247785 w 11532227"/>
              <a:gd name="connsiteY51" fmla="*/ 112853 h 6557518"/>
              <a:gd name="connsiteX52" fmla="*/ 5249565 w 11532227"/>
              <a:gd name="connsiteY52" fmla="*/ 113111 h 6557518"/>
              <a:gd name="connsiteX53" fmla="*/ 8210751 w 11532227"/>
              <a:gd name="connsiteY53" fmla="*/ 59799 h 655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1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E7FE15-E332-024C-81EF-74C69FC7C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27017"/>
          <a:stretch/>
        </p:blipFill>
        <p:spPr>
          <a:xfrm>
            <a:off x="659774" y="300482"/>
            <a:ext cx="11532227" cy="6557518"/>
          </a:xfrm>
          <a:custGeom>
            <a:avLst/>
            <a:gdLst/>
            <a:ahLst/>
            <a:cxnLst/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2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C80FB90-4781-4003-8A79-2098DAC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142183">
            <a:off x="580127" y="-137119"/>
            <a:ext cx="444795" cy="160874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F5A348-D686-4D3E-AC3D-F0F96C53A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A5B4F3-4220-4B9E-9EC6-A11C1A84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A09C846-4990-4D6E-A6D6-A208E097B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B8F9F14-E48D-4539-A93C-0D4875A3B4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DFAA418-AD10-497A-8D4B-87C9AEDEC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885FD1BB-B2AD-954F-89AE-1C9CD2A63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4" y="6007259"/>
            <a:ext cx="373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95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50FBA5D-3C8A-4C32-B7D0-B45D4B660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4C0170-3916-4625-8190-2E3BF113A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103" y="487315"/>
            <a:ext cx="10912569" cy="57910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3CE7398-691E-4D63-BCA9-06B1A5F66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910" y="568496"/>
            <a:ext cx="10664180" cy="5643595"/>
          </a:xfrm>
          <a:custGeom>
            <a:avLst/>
            <a:gdLst>
              <a:gd name="connsiteX0" fmla="*/ 7523612 w 10307628"/>
              <a:gd name="connsiteY0" fmla="*/ 0 h 5643595"/>
              <a:gd name="connsiteX1" fmla="*/ 7564336 w 10307628"/>
              <a:gd name="connsiteY1" fmla="*/ 814 h 5643595"/>
              <a:gd name="connsiteX2" fmla="*/ 7617236 w 10307628"/>
              <a:gd name="connsiteY2" fmla="*/ 6056 h 5643595"/>
              <a:gd name="connsiteX3" fmla="*/ 7672131 w 10307628"/>
              <a:gd name="connsiteY3" fmla="*/ 18215 h 5643595"/>
              <a:gd name="connsiteX4" fmla="*/ 7725823 w 10307628"/>
              <a:gd name="connsiteY4" fmla="*/ 28825 h 5643595"/>
              <a:gd name="connsiteX5" fmla="*/ 7821953 w 10307628"/>
              <a:gd name="connsiteY5" fmla="*/ 28825 h 5643595"/>
              <a:gd name="connsiteX6" fmla="*/ 8546161 w 10307628"/>
              <a:gd name="connsiteY6" fmla="*/ 28825 h 5643595"/>
              <a:gd name="connsiteX7" fmla="*/ 8600506 w 10307628"/>
              <a:gd name="connsiteY7" fmla="*/ 18870 h 5643595"/>
              <a:gd name="connsiteX8" fmla="*/ 8653340 w 10307628"/>
              <a:gd name="connsiteY8" fmla="*/ 28825 h 5643595"/>
              <a:gd name="connsiteX9" fmla="*/ 10272011 w 10307628"/>
              <a:gd name="connsiteY9" fmla="*/ 28825 h 5643595"/>
              <a:gd name="connsiteX10" fmla="*/ 10307628 w 10307628"/>
              <a:gd name="connsiteY10" fmla="*/ 64204 h 5643595"/>
              <a:gd name="connsiteX11" fmla="*/ 10307628 w 10307628"/>
              <a:gd name="connsiteY11" fmla="*/ 2653338 h 5643595"/>
              <a:gd name="connsiteX12" fmla="*/ 10307628 w 10307628"/>
              <a:gd name="connsiteY12" fmla="*/ 2970007 h 5643595"/>
              <a:gd name="connsiteX13" fmla="*/ 10307628 w 10307628"/>
              <a:gd name="connsiteY13" fmla="*/ 5559141 h 5643595"/>
              <a:gd name="connsiteX14" fmla="*/ 10272011 w 10307628"/>
              <a:gd name="connsiteY14" fmla="*/ 5594621 h 5643595"/>
              <a:gd name="connsiteX15" fmla="*/ 6443177 w 10307628"/>
              <a:gd name="connsiteY15" fmla="*/ 5594621 h 5643595"/>
              <a:gd name="connsiteX16" fmla="*/ 4119673 w 10307628"/>
              <a:gd name="connsiteY16" fmla="*/ 5594621 h 5643595"/>
              <a:gd name="connsiteX17" fmla="*/ 4118280 w 10307628"/>
              <a:gd name="connsiteY17" fmla="*/ 5594853 h 5643595"/>
              <a:gd name="connsiteX18" fmla="*/ 3917240 w 10307628"/>
              <a:gd name="connsiteY18" fmla="*/ 5594778 h 5643595"/>
              <a:gd name="connsiteX19" fmla="*/ 3884156 w 10307628"/>
              <a:gd name="connsiteY19" fmla="*/ 5594621 h 5643595"/>
              <a:gd name="connsiteX20" fmla="*/ 3470148 w 10307628"/>
              <a:gd name="connsiteY20" fmla="*/ 5594621 h 5643595"/>
              <a:gd name="connsiteX21" fmla="*/ 2841591 w 10307628"/>
              <a:gd name="connsiteY21" fmla="*/ 5594621 h 5643595"/>
              <a:gd name="connsiteX22" fmla="*/ 2114476 w 10307628"/>
              <a:gd name="connsiteY22" fmla="*/ 5594621 h 5643595"/>
              <a:gd name="connsiteX23" fmla="*/ 2097071 w 10307628"/>
              <a:gd name="connsiteY23" fmla="*/ 5596192 h 5643595"/>
              <a:gd name="connsiteX24" fmla="*/ 2029282 w 10307628"/>
              <a:gd name="connsiteY24" fmla="*/ 5605909 h 5643595"/>
              <a:gd name="connsiteX25" fmla="*/ 2014804 w 10307628"/>
              <a:gd name="connsiteY25" fmla="*/ 5611360 h 5643595"/>
              <a:gd name="connsiteX26" fmla="*/ 1997908 w 10307628"/>
              <a:gd name="connsiteY26" fmla="*/ 5606704 h 5643595"/>
              <a:gd name="connsiteX27" fmla="*/ 1992883 w 10307628"/>
              <a:gd name="connsiteY27" fmla="*/ 5602137 h 5643595"/>
              <a:gd name="connsiteX28" fmla="*/ 1938960 w 10307628"/>
              <a:gd name="connsiteY28" fmla="*/ 5611206 h 5643595"/>
              <a:gd name="connsiteX29" fmla="*/ 1932440 w 10307628"/>
              <a:gd name="connsiteY29" fmla="*/ 5611460 h 5643595"/>
              <a:gd name="connsiteX30" fmla="*/ 1887491 w 10307628"/>
              <a:gd name="connsiteY30" fmla="*/ 5610177 h 5643595"/>
              <a:gd name="connsiteX31" fmla="*/ 1820635 w 10307628"/>
              <a:gd name="connsiteY31" fmla="*/ 5603551 h 5643595"/>
              <a:gd name="connsiteX32" fmla="*/ 1799173 w 10307628"/>
              <a:gd name="connsiteY32" fmla="*/ 5594621 h 5643595"/>
              <a:gd name="connsiteX33" fmla="*/ 1548815 w 10307628"/>
              <a:gd name="connsiteY33" fmla="*/ 5594621 h 5643595"/>
              <a:gd name="connsiteX34" fmla="*/ 1541980 w 10307628"/>
              <a:gd name="connsiteY34" fmla="*/ 5596003 h 5643595"/>
              <a:gd name="connsiteX35" fmla="*/ 1537680 w 10307628"/>
              <a:gd name="connsiteY35" fmla="*/ 5605733 h 5643595"/>
              <a:gd name="connsiteX36" fmla="*/ 1514498 w 10307628"/>
              <a:gd name="connsiteY36" fmla="*/ 5602486 h 5643595"/>
              <a:gd name="connsiteX37" fmla="*/ 1510445 w 10307628"/>
              <a:gd name="connsiteY37" fmla="*/ 5601724 h 5643595"/>
              <a:gd name="connsiteX38" fmla="*/ 1495380 w 10307628"/>
              <a:gd name="connsiteY38" fmla="*/ 5603076 h 5643595"/>
              <a:gd name="connsiteX39" fmla="*/ 1489703 w 10307628"/>
              <a:gd name="connsiteY39" fmla="*/ 5597953 h 5643595"/>
              <a:gd name="connsiteX40" fmla="*/ 1438669 w 10307628"/>
              <a:gd name="connsiteY40" fmla="*/ 5600070 h 5643595"/>
              <a:gd name="connsiteX41" fmla="*/ 1341411 w 10307628"/>
              <a:gd name="connsiteY41" fmla="*/ 5613769 h 5643595"/>
              <a:gd name="connsiteX42" fmla="*/ 1326425 w 10307628"/>
              <a:gd name="connsiteY42" fmla="*/ 5619375 h 5643595"/>
              <a:gd name="connsiteX43" fmla="*/ 1227256 w 10307628"/>
              <a:gd name="connsiteY43" fmla="*/ 5628327 h 5643595"/>
              <a:gd name="connsiteX44" fmla="*/ 1159467 w 10307628"/>
              <a:gd name="connsiteY44" fmla="*/ 5638044 h 5643595"/>
              <a:gd name="connsiteX45" fmla="*/ 1144990 w 10307628"/>
              <a:gd name="connsiteY45" fmla="*/ 5643495 h 5643595"/>
              <a:gd name="connsiteX46" fmla="*/ 1128094 w 10307628"/>
              <a:gd name="connsiteY46" fmla="*/ 5638839 h 5643595"/>
              <a:gd name="connsiteX47" fmla="*/ 1123068 w 10307628"/>
              <a:gd name="connsiteY47" fmla="*/ 5634272 h 5643595"/>
              <a:gd name="connsiteX48" fmla="*/ 1069146 w 10307628"/>
              <a:gd name="connsiteY48" fmla="*/ 5643341 h 5643595"/>
              <a:gd name="connsiteX49" fmla="*/ 1062626 w 10307628"/>
              <a:gd name="connsiteY49" fmla="*/ 5643595 h 5643595"/>
              <a:gd name="connsiteX50" fmla="*/ 1017678 w 10307628"/>
              <a:gd name="connsiteY50" fmla="*/ 5642312 h 5643595"/>
              <a:gd name="connsiteX51" fmla="*/ 950822 w 10307628"/>
              <a:gd name="connsiteY51" fmla="*/ 5635687 h 5643595"/>
              <a:gd name="connsiteX52" fmla="*/ 881443 w 10307628"/>
              <a:gd name="connsiteY52" fmla="*/ 5620321 h 5643595"/>
              <a:gd name="connsiteX53" fmla="*/ 841388 w 10307628"/>
              <a:gd name="connsiteY53" fmla="*/ 5614082 h 5643595"/>
              <a:gd name="connsiteX54" fmla="*/ 813523 w 10307628"/>
              <a:gd name="connsiteY54" fmla="*/ 5606907 h 5643595"/>
              <a:gd name="connsiteX55" fmla="*/ 735712 w 10307628"/>
              <a:gd name="connsiteY55" fmla="*/ 5602820 h 5643595"/>
              <a:gd name="connsiteX56" fmla="*/ 603858 w 10307628"/>
              <a:gd name="connsiteY56" fmla="*/ 5601972 h 5643595"/>
              <a:gd name="connsiteX57" fmla="*/ 571767 w 10307628"/>
              <a:gd name="connsiteY57" fmla="*/ 5598288 h 5643595"/>
              <a:gd name="connsiteX58" fmla="*/ 558333 w 10307628"/>
              <a:gd name="connsiteY58" fmla="*/ 5594621 h 5643595"/>
              <a:gd name="connsiteX59" fmla="*/ 33335 w 10307628"/>
              <a:gd name="connsiteY59" fmla="*/ 5594621 h 5643595"/>
              <a:gd name="connsiteX60" fmla="*/ 33335 w 10307628"/>
              <a:gd name="connsiteY60" fmla="*/ 5592586 h 5643595"/>
              <a:gd name="connsiteX61" fmla="*/ 9849 w 10307628"/>
              <a:gd name="connsiteY61" fmla="*/ 5582821 h 5643595"/>
              <a:gd name="connsiteX62" fmla="*/ 0 w 10307628"/>
              <a:gd name="connsiteY62" fmla="*/ 5559138 h 5643595"/>
              <a:gd name="connsiteX63" fmla="*/ 0 w 10307628"/>
              <a:gd name="connsiteY63" fmla="*/ 2822796 h 5643595"/>
              <a:gd name="connsiteX64" fmla="*/ 4140 w 10307628"/>
              <a:gd name="connsiteY64" fmla="*/ 2814726 h 5643595"/>
              <a:gd name="connsiteX65" fmla="*/ 37 w 10307628"/>
              <a:gd name="connsiteY65" fmla="*/ 2804856 h 5643595"/>
              <a:gd name="connsiteX66" fmla="*/ 37 w 10307628"/>
              <a:gd name="connsiteY66" fmla="*/ 58894 h 5643595"/>
              <a:gd name="connsiteX67" fmla="*/ 9918 w 10307628"/>
              <a:gd name="connsiteY67" fmla="*/ 35273 h 5643595"/>
              <a:gd name="connsiteX68" fmla="*/ 33335 w 10307628"/>
              <a:gd name="connsiteY68" fmla="*/ 25556 h 5643595"/>
              <a:gd name="connsiteX69" fmla="*/ 33335 w 10307628"/>
              <a:gd name="connsiteY69" fmla="*/ 20985 h 5643595"/>
              <a:gd name="connsiteX70" fmla="*/ 6462044 w 10307628"/>
              <a:gd name="connsiteY70" fmla="*/ 25681 h 5643595"/>
              <a:gd name="connsiteX71" fmla="*/ 6534914 w 10307628"/>
              <a:gd name="connsiteY71" fmla="*/ 17249 h 5643595"/>
              <a:gd name="connsiteX72" fmla="*/ 6567445 w 10307628"/>
              <a:gd name="connsiteY72" fmla="*/ 17095 h 5643595"/>
              <a:gd name="connsiteX73" fmla="*/ 6588109 w 10307628"/>
              <a:gd name="connsiteY73" fmla="*/ 17800 h 5643595"/>
              <a:gd name="connsiteX74" fmla="*/ 6595145 w 10307628"/>
              <a:gd name="connsiteY74" fmla="*/ 25835 h 5643595"/>
              <a:gd name="connsiteX75" fmla="*/ 6689366 w 10307628"/>
              <a:gd name="connsiteY75" fmla="*/ 28825 h 5643595"/>
              <a:gd name="connsiteX76" fmla="*/ 6775363 w 10307628"/>
              <a:gd name="connsiteY76" fmla="*/ 25305 h 5643595"/>
              <a:gd name="connsiteX77" fmla="*/ 6788137 w 10307628"/>
              <a:gd name="connsiteY77" fmla="*/ 28825 h 5643595"/>
              <a:gd name="connsiteX78" fmla="*/ 6876098 w 10307628"/>
              <a:gd name="connsiteY78" fmla="*/ 26241 h 5643595"/>
              <a:gd name="connsiteX79" fmla="*/ 6902171 w 10307628"/>
              <a:gd name="connsiteY79" fmla="*/ 28825 h 5643595"/>
              <a:gd name="connsiteX80" fmla="*/ 7255611 w 10307628"/>
              <a:gd name="connsiteY80" fmla="*/ 28825 h 5643595"/>
              <a:gd name="connsiteX81" fmla="*/ 7266027 w 10307628"/>
              <a:gd name="connsiteY81" fmla="*/ 26513 h 5643595"/>
              <a:gd name="connsiteX82" fmla="*/ 7320041 w 10307628"/>
              <a:gd name="connsiteY82" fmla="*/ 18963 h 5643595"/>
              <a:gd name="connsiteX83" fmla="*/ 7398508 w 10307628"/>
              <a:gd name="connsiteY83" fmla="*/ 11880 h 5643595"/>
              <a:gd name="connsiteX84" fmla="*/ 7452146 w 10307628"/>
              <a:gd name="connsiteY84" fmla="*/ 4191 h 5643595"/>
              <a:gd name="connsiteX85" fmla="*/ 7480946 w 10307628"/>
              <a:gd name="connsiteY85" fmla="*/ 7176 h 56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0307628" h="5643595">
                <a:moveTo>
                  <a:pt x="7523612" y="0"/>
                </a:moveTo>
                <a:lnTo>
                  <a:pt x="7564336" y="814"/>
                </a:lnTo>
                <a:lnTo>
                  <a:pt x="7617236" y="6056"/>
                </a:lnTo>
                <a:cubicBezTo>
                  <a:pt x="7634734" y="10110"/>
                  <a:pt x="7650532" y="26698"/>
                  <a:pt x="7672131" y="18215"/>
                </a:cubicBezTo>
                <a:lnTo>
                  <a:pt x="7725823" y="28825"/>
                </a:lnTo>
                <a:lnTo>
                  <a:pt x="7821953" y="28825"/>
                </a:lnTo>
                <a:lnTo>
                  <a:pt x="8546161" y="28825"/>
                </a:lnTo>
                <a:cubicBezTo>
                  <a:pt x="8564276" y="25507"/>
                  <a:pt x="8570853" y="19308"/>
                  <a:pt x="8600506" y="18870"/>
                </a:cubicBezTo>
                <a:lnTo>
                  <a:pt x="8653340" y="28825"/>
                </a:lnTo>
                <a:lnTo>
                  <a:pt x="10272011" y="28825"/>
                </a:lnTo>
                <a:cubicBezTo>
                  <a:pt x="10291620" y="28876"/>
                  <a:pt x="10307516" y="44670"/>
                  <a:pt x="10307628" y="64204"/>
                </a:cubicBezTo>
                <a:lnTo>
                  <a:pt x="10307628" y="2653338"/>
                </a:lnTo>
                <a:lnTo>
                  <a:pt x="10307628" y="2970007"/>
                </a:lnTo>
                <a:lnTo>
                  <a:pt x="10307628" y="5559141"/>
                </a:lnTo>
                <a:cubicBezTo>
                  <a:pt x="10307578" y="5578714"/>
                  <a:pt x="10291661" y="5594566"/>
                  <a:pt x="10272011" y="5594621"/>
                </a:cubicBezTo>
                <a:lnTo>
                  <a:pt x="6443177" y="5594621"/>
                </a:lnTo>
                <a:lnTo>
                  <a:pt x="4119673" y="5594621"/>
                </a:lnTo>
                <a:lnTo>
                  <a:pt x="4118280" y="5594853"/>
                </a:lnTo>
                <a:cubicBezTo>
                  <a:pt x="4063035" y="5600785"/>
                  <a:pt x="3909904" y="5601986"/>
                  <a:pt x="3917240" y="5594778"/>
                </a:cubicBezTo>
                <a:lnTo>
                  <a:pt x="3884156" y="5594621"/>
                </a:lnTo>
                <a:lnTo>
                  <a:pt x="3470148" y="5594621"/>
                </a:lnTo>
                <a:lnTo>
                  <a:pt x="2841591" y="5594621"/>
                </a:lnTo>
                <a:lnTo>
                  <a:pt x="2114476" y="5594621"/>
                </a:lnTo>
                <a:lnTo>
                  <a:pt x="2097071" y="5596192"/>
                </a:lnTo>
                <a:lnTo>
                  <a:pt x="2029282" y="5605909"/>
                </a:lnTo>
                <a:lnTo>
                  <a:pt x="2014804" y="5611360"/>
                </a:lnTo>
                <a:lnTo>
                  <a:pt x="1997908" y="5606704"/>
                </a:lnTo>
                <a:cubicBezTo>
                  <a:pt x="1995831" y="5605333"/>
                  <a:pt x="1994139" y="5603792"/>
                  <a:pt x="1992883" y="5602137"/>
                </a:cubicBezTo>
                <a:lnTo>
                  <a:pt x="1938960" y="5611206"/>
                </a:lnTo>
                <a:lnTo>
                  <a:pt x="1932440" y="5611460"/>
                </a:lnTo>
                <a:lnTo>
                  <a:pt x="1887491" y="5610177"/>
                </a:lnTo>
                <a:lnTo>
                  <a:pt x="1820635" y="5603551"/>
                </a:lnTo>
                <a:lnTo>
                  <a:pt x="1799173" y="5594621"/>
                </a:lnTo>
                <a:lnTo>
                  <a:pt x="1548815" y="5594621"/>
                </a:lnTo>
                <a:lnTo>
                  <a:pt x="1541980" y="5596003"/>
                </a:lnTo>
                <a:cubicBezTo>
                  <a:pt x="1538646" y="5597868"/>
                  <a:pt x="1536859" y="5600896"/>
                  <a:pt x="1537680" y="5605733"/>
                </a:cubicBezTo>
                <a:cubicBezTo>
                  <a:pt x="1529903" y="5605249"/>
                  <a:pt x="1522231" y="5603967"/>
                  <a:pt x="1514498" y="5602486"/>
                </a:cubicBezTo>
                <a:lnTo>
                  <a:pt x="1510445" y="5601724"/>
                </a:lnTo>
                <a:lnTo>
                  <a:pt x="1495380" y="5603076"/>
                </a:lnTo>
                <a:lnTo>
                  <a:pt x="1489703" y="5597953"/>
                </a:lnTo>
                <a:lnTo>
                  <a:pt x="1438669" y="5600070"/>
                </a:lnTo>
                <a:cubicBezTo>
                  <a:pt x="1416864" y="5613995"/>
                  <a:pt x="1375615" y="5607614"/>
                  <a:pt x="1341411" y="5613769"/>
                </a:cubicBezTo>
                <a:lnTo>
                  <a:pt x="1326425" y="5619375"/>
                </a:lnTo>
                <a:lnTo>
                  <a:pt x="1227256" y="5628327"/>
                </a:lnTo>
                <a:lnTo>
                  <a:pt x="1159467" y="5638044"/>
                </a:lnTo>
                <a:lnTo>
                  <a:pt x="1144990" y="5643495"/>
                </a:lnTo>
                <a:lnTo>
                  <a:pt x="1128094" y="5638839"/>
                </a:lnTo>
                <a:cubicBezTo>
                  <a:pt x="1126017" y="5637468"/>
                  <a:pt x="1124325" y="5635928"/>
                  <a:pt x="1123068" y="5634272"/>
                </a:cubicBezTo>
                <a:lnTo>
                  <a:pt x="1069146" y="5643341"/>
                </a:lnTo>
                <a:lnTo>
                  <a:pt x="1062626" y="5643595"/>
                </a:lnTo>
                <a:lnTo>
                  <a:pt x="1017678" y="5642312"/>
                </a:lnTo>
                <a:lnTo>
                  <a:pt x="950822" y="5635687"/>
                </a:lnTo>
                <a:cubicBezTo>
                  <a:pt x="928707" y="5630564"/>
                  <a:pt x="908740" y="5609600"/>
                  <a:pt x="881443" y="5620321"/>
                </a:cubicBezTo>
                <a:cubicBezTo>
                  <a:pt x="887490" y="5608452"/>
                  <a:pt x="849018" y="5624096"/>
                  <a:pt x="841388" y="5614082"/>
                </a:cubicBezTo>
                <a:cubicBezTo>
                  <a:pt x="836905" y="5605753"/>
                  <a:pt x="824190" y="5608558"/>
                  <a:pt x="813523" y="5606907"/>
                </a:cubicBezTo>
                <a:cubicBezTo>
                  <a:pt x="804209" y="5599147"/>
                  <a:pt x="752612" y="5598835"/>
                  <a:pt x="735712" y="5602820"/>
                </a:cubicBezTo>
                <a:cubicBezTo>
                  <a:pt x="689434" y="5619272"/>
                  <a:pt x="641095" y="5589736"/>
                  <a:pt x="603858" y="5601972"/>
                </a:cubicBezTo>
                <a:cubicBezTo>
                  <a:pt x="588872" y="5601233"/>
                  <a:pt x="578969" y="5599815"/>
                  <a:pt x="571767" y="5598288"/>
                </a:cubicBezTo>
                <a:lnTo>
                  <a:pt x="558333" y="5594621"/>
                </a:lnTo>
                <a:lnTo>
                  <a:pt x="33335" y="5594621"/>
                </a:lnTo>
                <a:lnTo>
                  <a:pt x="33335" y="5592586"/>
                </a:lnTo>
                <a:lnTo>
                  <a:pt x="9849" y="5582821"/>
                </a:lnTo>
                <a:cubicBezTo>
                  <a:pt x="3785" y="5576757"/>
                  <a:pt x="27" y="5568387"/>
                  <a:pt x="0" y="5559138"/>
                </a:cubicBezTo>
                <a:lnTo>
                  <a:pt x="0" y="2822796"/>
                </a:lnTo>
                <a:lnTo>
                  <a:pt x="4140" y="2814726"/>
                </a:lnTo>
                <a:lnTo>
                  <a:pt x="37" y="2804856"/>
                </a:lnTo>
                <a:lnTo>
                  <a:pt x="37" y="58894"/>
                </a:lnTo>
                <a:cubicBezTo>
                  <a:pt x="90" y="49664"/>
                  <a:pt x="3857" y="41318"/>
                  <a:pt x="9918" y="35273"/>
                </a:cubicBezTo>
                <a:lnTo>
                  <a:pt x="33335" y="25556"/>
                </a:lnTo>
                <a:lnTo>
                  <a:pt x="33335" y="20985"/>
                </a:lnTo>
                <a:lnTo>
                  <a:pt x="6462044" y="25681"/>
                </a:lnTo>
                <a:lnTo>
                  <a:pt x="6534914" y="17249"/>
                </a:lnTo>
                <a:cubicBezTo>
                  <a:pt x="6536143" y="17197"/>
                  <a:pt x="6565934" y="17710"/>
                  <a:pt x="6567445" y="17095"/>
                </a:cubicBezTo>
                <a:lnTo>
                  <a:pt x="6588109" y="17800"/>
                </a:lnTo>
                <a:lnTo>
                  <a:pt x="6595145" y="25835"/>
                </a:lnTo>
                <a:cubicBezTo>
                  <a:pt x="6611540" y="29113"/>
                  <a:pt x="6660888" y="28327"/>
                  <a:pt x="6689366" y="28825"/>
                </a:cubicBezTo>
                <a:lnTo>
                  <a:pt x="6775363" y="25305"/>
                </a:lnTo>
                <a:lnTo>
                  <a:pt x="6788137" y="28825"/>
                </a:lnTo>
                <a:lnTo>
                  <a:pt x="6876098" y="26241"/>
                </a:lnTo>
                <a:lnTo>
                  <a:pt x="6902171" y="28825"/>
                </a:lnTo>
                <a:lnTo>
                  <a:pt x="7255611" y="28825"/>
                </a:lnTo>
                <a:lnTo>
                  <a:pt x="7266027" y="26513"/>
                </a:lnTo>
                <a:lnTo>
                  <a:pt x="7320041" y="18963"/>
                </a:lnTo>
                <a:lnTo>
                  <a:pt x="7398508" y="11880"/>
                </a:lnTo>
                <a:lnTo>
                  <a:pt x="7452146" y="4191"/>
                </a:lnTo>
                <a:cubicBezTo>
                  <a:pt x="7465885" y="3407"/>
                  <a:pt x="7469035" y="7874"/>
                  <a:pt x="7480946" y="7176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1653B9-2586-2242-B260-B6ED43732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1015" r="8203" b="-1"/>
          <a:stretch/>
        </p:blipFill>
        <p:spPr>
          <a:xfrm>
            <a:off x="763910" y="568496"/>
            <a:ext cx="10664180" cy="5643595"/>
          </a:xfrm>
          <a:custGeom>
            <a:avLst/>
            <a:gdLst/>
            <a:ahLst/>
            <a:cxnLst/>
            <a:rect l="l" t="t" r="r" b="b"/>
            <a:pathLst>
              <a:path w="10664180" h="5643595">
                <a:moveTo>
                  <a:pt x="7783862" y="0"/>
                </a:moveTo>
                <a:lnTo>
                  <a:pt x="7825995" y="814"/>
                </a:lnTo>
                <a:lnTo>
                  <a:pt x="7880725" y="6056"/>
                </a:lnTo>
                <a:cubicBezTo>
                  <a:pt x="7898827" y="10110"/>
                  <a:pt x="7915172" y="26698"/>
                  <a:pt x="7937519" y="18215"/>
                </a:cubicBezTo>
                <a:lnTo>
                  <a:pt x="7993067" y="28825"/>
                </a:lnTo>
                <a:lnTo>
                  <a:pt x="8092523" y="28825"/>
                </a:lnTo>
                <a:lnTo>
                  <a:pt x="8841782" y="28825"/>
                </a:lnTo>
                <a:cubicBezTo>
                  <a:pt x="8860524" y="25507"/>
                  <a:pt x="8867328" y="19308"/>
                  <a:pt x="8898007" y="18870"/>
                </a:cubicBezTo>
                <a:lnTo>
                  <a:pt x="8952668" y="28825"/>
                </a:lnTo>
                <a:lnTo>
                  <a:pt x="10627331" y="28825"/>
                </a:lnTo>
                <a:cubicBezTo>
                  <a:pt x="10647618" y="28876"/>
                  <a:pt x="10664064" y="44670"/>
                  <a:pt x="10664180" y="64204"/>
                </a:cubicBezTo>
                <a:lnTo>
                  <a:pt x="10664180" y="2653338"/>
                </a:lnTo>
                <a:lnTo>
                  <a:pt x="10664180" y="2970007"/>
                </a:lnTo>
                <a:lnTo>
                  <a:pt x="10664180" y="5559141"/>
                </a:lnTo>
                <a:cubicBezTo>
                  <a:pt x="10664128" y="5578714"/>
                  <a:pt x="10647661" y="5594566"/>
                  <a:pt x="10627331" y="5594621"/>
                </a:cubicBezTo>
                <a:lnTo>
                  <a:pt x="6666054" y="5594621"/>
                </a:lnTo>
                <a:lnTo>
                  <a:pt x="4262178" y="5594621"/>
                </a:lnTo>
                <a:lnTo>
                  <a:pt x="4260736" y="5594853"/>
                </a:lnTo>
                <a:cubicBezTo>
                  <a:pt x="4203580" y="5600785"/>
                  <a:pt x="4045152" y="5601986"/>
                  <a:pt x="4052742" y="5594778"/>
                </a:cubicBezTo>
                <a:lnTo>
                  <a:pt x="4018513" y="5594621"/>
                </a:lnTo>
                <a:lnTo>
                  <a:pt x="3590184" y="5594621"/>
                </a:lnTo>
                <a:lnTo>
                  <a:pt x="2939885" y="5594621"/>
                </a:lnTo>
                <a:lnTo>
                  <a:pt x="2187618" y="5594621"/>
                </a:lnTo>
                <a:lnTo>
                  <a:pt x="2169611" y="5596192"/>
                </a:lnTo>
                <a:lnTo>
                  <a:pt x="2099477" y="5605909"/>
                </a:lnTo>
                <a:lnTo>
                  <a:pt x="2084498" y="5611360"/>
                </a:lnTo>
                <a:lnTo>
                  <a:pt x="2067018" y="5606704"/>
                </a:lnTo>
                <a:cubicBezTo>
                  <a:pt x="2064869" y="5605333"/>
                  <a:pt x="2063119" y="5603792"/>
                  <a:pt x="2061819" y="5602137"/>
                </a:cubicBezTo>
                <a:lnTo>
                  <a:pt x="2006031" y="5611206"/>
                </a:lnTo>
                <a:lnTo>
                  <a:pt x="1999286" y="5611460"/>
                </a:lnTo>
                <a:lnTo>
                  <a:pt x="1952782" y="5610177"/>
                </a:lnTo>
                <a:lnTo>
                  <a:pt x="1883613" y="5603551"/>
                </a:lnTo>
                <a:lnTo>
                  <a:pt x="1861409" y="5594621"/>
                </a:lnTo>
                <a:lnTo>
                  <a:pt x="1602390" y="5594621"/>
                </a:lnTo>
                <a:lnTo>
                  <a:pt x="1595319" y="5596003"/>
                </a:lnTo>
                <a:cubicBezTo>
                  <a:pt x="1591870" y="5597868"/>
                  <a:pt x="1590021" y="5600896"/>
                  <a:pt x="1590870" y="5605733"/>
                </a:cubicBezTo>
                <a:cubicBezTo>
                  <a:pt x="1582824" y="5605249"/>
                  <a:pt x="1574887" y="5603967"/>
                  <a:pt x="1566886" y="5602486"/>
                </a:cubicBezTo>
                <a:lnTo>
                  <a:pt x="1562693" y="5601724"/>
                </a:lnTo>
                <a:lnTo>
                  <a:pt x="1547107" y="5603076"/>
                </a:lnTo>
                <a:lnTo>
                  <a:pt x="1541234" y="5597953"/>
                </a:lnTo>
                <a:lnTo>
                  <a:pt x="1488434" y="5600070"/>
                </a:lnTo>
                <a:cubicBezTo>
                  <a:pt x="1465875" y="5613995"/>
                  <a:pt x="1423199" y="5607614"/>
                  <a:pt x="1387812" y="5613769"/>
                </a:cubicBezTo>
                <a:lnTo>
                  <a:pt x="1372308" y="5619375"/>
                </a:lnTo>
                <a:lnTo>
                  <a:pt x="1269708" y="5628327"/>
                </a:lnTo>
                <a:lnTo>
                  <a:pt x="1199575" y="5638044"/>
                </a:lnTo>
                <a:lnTo>
                  <a:pt x="1184597" y="5643495"/>
                </a:lnTo>
                <a:lnTo>
                  <a:pt x="1167116" y="5638839"/>
                </a:lnTo>
                <a:cubicBezTo>
                  <a:pt x="1164967" y="5637468"/>
                  <a:pt x="1163217" y="5635928"/>
                  <a:pt x="1161916" y="5634272"/>
                </a:cubicBezTo>
                <a:lnTo>
                  <a:pt x="1106129" y="5643341"/>
                </a:lnTo>
                <a:lnTo>
                  <a:pt x="1099384" y="5643595"/>
                </a:lnTo>
                <a:lnTo>
                  <a:pt x="1052881" y="5642312"/>
                </a:lnTo>
                <a:lnTo>
                  <a:pt x="983712" y="5635687"/>
                </a:lnTo>
                <a:cubicBezTo>
                  <a:pt x="960832" y="5630564"/>
                  <a:pt x="940175" y="5609600"/>
                  <a:pt x="911933" y="5620321"/>
                </a:cubicBezTo>
                <a:cubicBezTo>
                  <a:pt x="918189" y="5608452"/>
                  <a:pt x="878387" y="5624096"/>
                  <a:pt x="870493" y="5614082"/>
                </a:cubicBezTo>
                <a:cubicBezTo>
                  <a:pt x="865855" y="5605753"/>
                  <a:pt x="852700" y="5608558"/>
                  <a:pt x="841664" y="5606907"/>
                </a:cubicBezTo>
                <a:cubicBezTo>
                  <a:pt x="832028" y="5599147"/>
                  <a:pt x="778646" y="5598835"/>
                  <a:pt x="761161" y="5602820"/>
                </a:cubicBezTo>
                <a:cubicBezTo>
                  <a:pt x="713282" y="5619272"/>
                  <a:pt x="663271" y="5589736"/>
                  <a:pt x="624746" y="5601972"/>
                </a:cubicBezTo>
                <a:cubicBezTo>
                  <a:pt x="609242" y="5601233"/>
                  <a:pt x="598997" y="5599815"/>
                  <a:pt x="591545" y="5598288"/>
                </a:cubicBezTo>
                <a:lnTo>
                  <a:pt x="577646" y="5594621"/>
                </a:lnTo>
                <a:lnTo>
                  <a:pt x="34488" y="5594621"/>
                </a:lnTo>
                <a:lnTo>
                  <a:pt x="34488" y="5592586"/>
                </a:lnTo>
                <a:lnTo>
                  <a:pt x="10190" y="5582821"/>
                </a:lnTo>
                <a:cubicBezTo>
                  <a:pt x="3916" y="5576757"/>
                  <a:pt x="28" y="5568387"/>
                  <a:pt x="0" y="5559138"/>
                </a:cubicBezTo>
                <a:lnTo>
                  <a:pt x="0" y="2822796"/>
                </a:lnTo>
                <a:lnTo>
                  <a:pt x="4283" y="2814726"/>
                </a:lnTo>
                <a:lnTo>
                  <a:pt x="39" y="2804856"/>
                </a:lnTo>
                <a:lnTo>
                  <a:pt x="39" y="58894"/>
                </a:lnTo>
                <a:cubicBezTo>
                  <a:pt x="93" y="49664"/>
                  <a:pt x="3991" y="41318"/>
                  <a:pt x="10261" y="35273"/>
                </a:cubicBezTo>
                <a:lnTo>
                  <a:pt x="34488" y="25556"/>
                </a:lnTo>
                <a:lnTo>
                  <a:pt x="34488" y="20985"/>
                </a:lnTo>
                <a:lnTo>
                  <a:pt x="6685573" y="25681"/>
                </a:lnTo>
                <a:lnTo>
                  <a:pt x="6760964" y="17249"/>
                </a:lnTo>
                <a:cubicBezTo>
                  <a:pt x="6762236" y="17197"/>
                  <a:pt x="6793057" y="17710"/>
                  <a:pt x="6794620" y="17095"/>
                </a:cubicBezTo>
                <a:lnTo>
                  <a:pt x="6815999" y="17800"/>
                </a:lnTo>
                <a:lnTo>
                  <a:pt x="6823278" y="25835"/>
                </a:lnTo>
                <a:cubicBezTo>
                  <a:pt x="6840241" y="29113"/>
                  <a:pt x="6891296" y="28327"/>
                  <a:pt x="6920759" y="28825"/>
                </a:cubicBezTo>
                <a:lnTo>
                  <a:pt x="7009730" y="25305"/>
                </a:lnTo>
                <a:lnTo>
                  <a:pt x="7022946" y="28825"/>
                </a:lnTo>
                <a:lnTo>
                  <a:pt x="7113950" y="26241"/>
                </a:lnTo>
                <a:lnTo>
                  <a:pt x="7140925" y="28825"/>
                </a:lnTo>
                <a:lnTo>
                  <a:pt x="7506591" y="28825"/>
                </a:lnTo>
                <a:lnTo>
                  <a:pt x="7517367" y="26513"/>
                </a:lnTo>
                <a:lnTo>
                  <a:pt x="7573249" y="18963"/>
                </a:lnTo>
                <a:lnTo>
                  <a:pt x="7654431" y="11880"/>
                </a:lnTo>
                <a:lnTo>
                  <a:pt x="7709924" y="4191"/>
                </a:lnTo>
                <a:cubicBezTo>
                  <a:pt x="7724138" y="3407"/>
                  <a:pt x="7727397" y="7874"/>
                  <a:pt x="7739720" y="7176"/>
                </a:cubicBezTo>
                <a:close/>
              </a:path>
            </a:pathLst>
          </a:cu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C80FB90-4781-4003-8A79-2098DAC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854245">
            <a:off x="10835402" y="-201831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D80E9C-8C3D-424B-969F-FFAE1EE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51E6C5B-843B-4DC0-B590-C0AE3DE80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9C3115C-006A-48D3-A8DE-F5AB42719B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36768BB-7A03-4D32-BE12-8A0BA7356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D504A2A-16C1-4523-B806-1DDC38EE7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1FD5B89F-9076-0B48-B992-6FAF66953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4" y="6007259"/>
            <a:ext cx="373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1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21711A0-05A6-46F6-943A-55C4CD038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C688625-7043-41E8-BA6E-A60AE7A8C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484" y="164318"/>
            <a:ext cx="11676517" cy="6693682"/>
          </a:xfrm>
          <a:custGeom>
            <a:avLst/>
            <a:gdLst>
              <a:gd name="connsiteX0" fmla="*/ 11676517 w 11676517"/>
              <a:gd name="connsiteY0" fmla="*/ 0 h 6693682"/>
              <a:gd name="connsiteX1" fmla="*/ 11676517 w 11676517"/>
              <a:gd name="connsiteY1" fmla="*/ 6693682 h 6693682"/>
              <a:gd name="connsiteX2" fmla="*/ 109667 w 11676517"/>
              <a:gd name="connsiteY2" fmla="*/ 6693682 h 6693682"/>
              <a:gd name="connsiteX3" fmla="*/ 0 w 11676517"/>
              <a:gd name="connsiteY3" fmla="*/ 210220 h 6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6517" h="6693682">
                <a:moveTo>
                  <a:pt x="11676517" y="0"/>
                </a:moveTo>
                <a:lnTo>
                  <a:pt x="11676517" y="6693682"/>
                </a:lnTo>
                <a:lnTo>
                  <a:pt x="109667" y="6693682"/>
                </a:lnTo>
                <a:lnTo>
                  <a:pt x="0" y="21022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5199EDC-5846-4F93-8F0A-AAE421E99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773" y="300482"/>
            <a:ext cx="11532227" cy="6557518"/>
          </a:xfrm>
          <a:custGeom>
            <a:avLst/>
            <a:gdLst>
              <a:gd name="connsiteX0" fmla="*/ 11532227 w 11532227"/>
              <a:gd name="connsiteY0" fmla="*/ 0 h 6557518"/>
              <a:gd name="connsiteX1" fmla="*/ 11532227 w 11532227"/>
              <a:gd name="connsiteY1" fmla="*/ 6557518 h 6557518"/>
              <a:gd name="connsiteX2" fmla="*/ 106710 w 11532227"/>
              <a:gd name="connsiteY2" fmla="*/ 6557518 h 6557518"/>
              <a:gd name="connsiteX3" fmla="*/ 58344 w 11532227"/>
              <a:gd name="connsiteY3" fmla="*/ 3698144 h 6557518"/>
              <a:gd name="connsiteX4" fmla="*/ 63364 w 11532227"/>
              <a:gd name="connsiteY4" fmla="*/ 3685701 h 6557518"/>
              <a:gd name="connsiteX5" fmla="*/ 57917 w 11532227"/>
              <a:gd name="connsiteY5" fmla="*/ 3675699 h 6557518"/>
              <a:gd name="connsiteX6" fmla="*/ 5 w 11532227"/>
              <a:gd name="connsiteY6" fmla="*/ 252031 h 6557518"/>
              <a:gd name="connsiteX7" fmla="*/ 12057 w 11532227"/>
              <a:gd name="connsiteY7" fmla="*/ 222174 h 6557518"/>
              <a:gd name="connsiteX8" fmla="*/ 41781 w 11532227"/>
              <a:gd name="connsiteY8" fmla="*/ 209417 h 6557518"/>
              <a:gd name="connsiteX9" fmla="*/ 41739 w 11532227"/>
              <a:gd name="connsiteY9" fmla="*/ 206871 h 6557518"/>
              <a:gd name="connsiteX10" fmla="*/ 710821 w 11532227"/>
              <a:gd name="connsiteY10" fmla="*/ 194825 h 6557518"/>
              <a:gd name="connsiteX11" fmla="*/ 727865 w 11532227"/>
              <a:gd name="connsiteY11" fmla="*/ 189929 h 6557518"/>
              <a:gd name="connsiteX12" fmla="*/ 768686 w 11532227"/>
              <a:gd name="connsiteY12" fmla="*/ 184583 h 6557518"/>
              <a:gd name="connsiteX13" fmla="*/ 936708 w 11532227"/>
              <a:gd name="connsiteY13" fmla="*/ 180497 h 6557518"/>
              <a:gd name="connsiteX14" fmla="*/ 1035788 w 11532227"/>
              <a:gd name="connsiteY14" fmla="*/ 173598 h 6557518"/>
              <a:gd name="connsiteX15" fmla="*/ 1071149 w 11532227"/>
              <a:gd name="connsiteY15" fmla="*/ 163981 h 6557518"/>
              <a:gd name="connsiteX16" fmla="*/ 1122064 w 11532227"/>
              <a:gd name="connsiteY16" fmla="*/ 155256 h 6557518"/>
              <a:gd name="connsiteX17" fmla="*/ 1210160 w 11532227"/>
              <a:gd name="connsiteY17" fmla="*/ 134439 h 6557518"/>
              <a:gd name="connsiteX18" fmla="*/ 1295223 w 11532227"/>
              <a:gd name="connsiteY18" fmla="*/ 124615 h 6557518"/>
              <a:gd name="connsiteX19" fmla="*/ 1352480 w 11532227"/>
              <a:gd name="connsiteY19" fmla="*/ 121979 h 6557518"/>
              <a:gd name="connsiteX20" fmla="*/ 1360795 w 11532227"/>
              <a:gd name="connsiteY20" fmla="*/ 122147 h 6557518"/>
              <a:gd name="connsiteX21" fmla="*/ 1429708 w 11532227"/>
              <a:gd name="connsiteY21" fmla="*/ 132256 h 6557518"/>
              <a:gd name="connsiteX22" fmla="*/ 1436017 w 11532227"/>
              <a:gd name="connsiteY22" fmla="*/ 126428 h 6557518"/>
              <a:gd name="connsiteX23" fmla="*/ 1457451 w 11532227"/>
              <a:gd name="connsiteY23" fmla="*/ 120214 h 6557518"/>
              <a:gd name="connsiteX24" fmla="*/ 1476017 w 11532227"/>
              <a:gd name="connsiteY24" fmla="*/ 126702 h 6557518"/>
              <a:gd name="connsiteX25" fmla="*/ 1562617 w 11532227"/>
              <a:gd name="connsiteY25" fmla="*/ 137305 h 6557518"/>
              <a:gd name="connsiteX26" fmla="*/ 1689191 w 11532227"/>
              <a:gd name="connsiteY26" fmla="*/ 146229 h 6557518"/>
              <a:gd name="connsiteX27" fmla="*/ 1708409 w 11532227"/>
              <a:gd name="connsiteY27" fmla="*/ 152900 h 6557518"/>
              <a:gd name="connsiteX28" fmla="*/ 1832650 w 11532227"/>
              <a:gd name="connsiteY28" fmla="*/ 167809 h 6557518"/>
              <a:gd name="connsiteX29" fmla="*/ 1897733 w 11532227"/>
              <a:gd name="connsiteY29" fmla="*/ 169286 h 6557518"/>
              <a:gd name="connsiteX30" fmla="*/ 1904861 w 11532227"/>
              <a:gd name="connsiteY30" fmla="*/ 162746 h 6557518"/>
              <a:gd name="connsiteX31" fmla="*/ 1924089 w 11532227"/>
              <a:gd name="connsiteY31" fmla="*/ 164091 h 6557518"/>
              <a:gd name="connsiteX32" fmla="*/ 1929238 w 11532227"/>
              <a:gd name="connsiteY32" fmla="*/ 163046 h 6557518"/>
              <a:gd name="connsiteX33" fmla="*/ 1958714 w 11532227"/>
              <a:gd name="connsiteY33" fmla="*/ 158451 h 6557518"/>
              <a:gd name="connsiteX34" fmla="*/ 1964400 w 11532227"/>
              <a:gd name="connsiteY34" fmla="*/ 170526 h 6557518"/>
              <a:gd name="connsiteX35" fmla="*/ 1973140 w 11532227"/>
              <a:gd name="connsiteY35" fmla="*/ 172098 h 6557518"/>
              <a:gd name="connsiteX36" fmla="*/ 2292208 w 11532227"/>
              <a:gd name="connsiteY36" fmla="*/ 166354 h 6557518"/>
              <a:gd name="connsiteX37" fmla="*/ 2319371 w 11532227"/>
              <a:gd name="connsiteY37" fmla="*/ 154689 h 6557518"/>
              <a:gd name="connsiteX38" fmla="*/ 2404435 w 11532227"/>
              <a:gd name="connsiteY38" fmla="*/ 144864 h 6557518"/>
              <a:gd name="connsiteX39" fmla="*/ 2461694 w 11532227"/>
              <a:gd name="connsiteY39" fmla="*/ 142228 h 6557518"/>
              <a:gd name="connsiteX40" fmla="*/ 2470008 w 11532227"/>
              <a:gd name="connsiteY40" fmla="*/ 142396 h 6557518"/>
              <a:gd name="connsiteX41" fmla="*/ 2538922 w 11532227"/>
              <a:gd name="connsiteY41" fmla="*/ 152505 h 6557518"/>
              <a:gd name="connsiteX42" fmla="*/ 2545230 w 11532227"/>
              <a:gd name="connsiteY42" fmla="*/ 146676 h 6557518"/>
              <a:gd name="connsiteX43" fmla="*/ 2566664 w 11532227"/>
              <a:gd name="connsiteY43" fmla="*/ 140463 h 6557518"/>
              <a:gd name="connsiteX44" fmla="*/ 2585231 w 11532227"/>
              <a:gd name="connsiteY44" fmla="*/ 146951 h 6557518"/>
              <a:gd name="connsiteX45" fmla="*/ 2671831 w 11532227"/>
              <a:gd name="connsiteY45" fmla="*/ 157554 h 6557518"/>
              <a:gd name="connsiteX46" fmla="*/ 2694045 w 11532227"/>
              <a:gd name="connsiteY46" fmla="*/ 159119 h 6557518"/>
              <a:gd name="connsiteX47" fmla="*/ 3620716 w 11532227"/>
              <a:gd name="connsiteY47" fmla="*/ 142436 h 6557518"/>
              <a:gd name="connsiteX48" fmla="*/ 4421779 w 11532227"/>
              <a:gd name="connsiteY48" fmla="*/ 128014 h 6557518"/>
              <a:gd name="connsiteX49" fmla="*/ 4949411 w 11532227"/>
              <a:gd name="connsiteY49" fmla="*/ 118514 h 6557518"/>
              <a:gd name="connsiteX50" fmla="*/ 4991571 w 11532227"/>
              <a:gd name="connsiteY50" fmla="*/ 117559 h 6557518"/>
              <a:gd name="connsiteX51" fmla="*/ 5247785 w 11532227"/>
              <a:gd name="connsiteY51" fmla="*/ 112853 h 6557518"/>
              <a:gd name="connsiteX52" fmla="*/ 5249565 w 11532227"/>
              <a:gd name="connsiteY52" fmla="*/ 113111 h 6557518"/>
              <a:gd name="connsiteX53" fmla="*/ 8210751 w 11532227"/>
              <a:gd name="connsiteY53" fmla="*/ 59799 h 655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1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C128FA-8C0B-E043-B345-F6FEFFFE1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567" r="8865" b="1"/>
          <a:stretch/>
        </p:blipFill>
        <p:spPr>
          <a:xfrm>
            <a:off x="659774" y="300482"/>
            <a:ext cx="11532227" cy="6557518"/>
          </a:xfrm>
          <a:custGeom>
            <a:avLst/>
            <a:gdLst/>
            <a:ahLst/>
            <a:cxnLst/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2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C80FB90-4781-4003-8A79-2098DAC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142183">
            <a:off x="580127" y="-137119"/>
            <a:ext cx="444795" cy="160874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8F5A348-D686-4D3E-AC3D-F0F96C53A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A5B4F3-4220-4B9E-9EC6-A11C1A84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A09C846-4990-4D6E-A6D6-A208E097B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B8F9F14-E48D-4539-A93C-0D4875A3B4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DFAA418-AD10-497A-8D4B-87C9AEDEC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F956732D-16D1-4C48-94FC-31A8D7E1B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4" y="6007259"/>
            <a:ext cx="373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3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21711A0-05A6-46F6-943A-55C4CD038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C688625-7043-41E8-BA6E-A60AE7A8C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484" y="164318"/>
            <a:ext cx="11676517" cy="6693682"/>
          </a:xfrm>
          <a:custGeom>
            <a:avLst/>
            <a:gdLst>
              <a:gd name="connsiteX0" fmla="*/ 11676517 w 11676517"/>
              <a:gd name="connsiteY0" fmla="*/ 0 h 6693682"/>
              <a:gd name="connsiteX1" fmla="*/ 11676517 w 11676517"/>
              <a:gd name="connsiteY1" fmla="*/ 6693682 h 6693682"/>
              <a:gd name="connsiteX2" fmla="*/ 109667 w 11676517"/>
              <a:gd name="connsiteY2" fmla="*/ 6693682 h 6693682"/>
              <a:gd name="connsiteX3" fmla="*/ 0 w 11676517"/>
              <a:gd name="connsiteY3" fmla="*/ 210220 h 6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6517" h="6693682">
                <a:moveTo>
                  <a:pt x="11676517" y="0"/>
                </a:moveTo>
                <a:lnTo>
                  <a:pt x="11676517" y="6693682"/>
                </a:lnTo>
                <a:lnTo>
                  <a:pt x="109667" y="6693682"/>
                </a:lnTo>
                <a:lnTo>
                  <a:pt x="0" y="21022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5199EDC-5846-4F93-8F0A-AAE421E99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773" y="300482"/>
            <a:ext cx="11532227" cy="6557518"/>
          </a:xfrm>
          <a:custGeom>
            <a:avLst/>
            <a:gdLst>
              <a:gd name="connsiteX0" fmla="*/ 11532227 w 11532227"/>
              <a:gd name="connsiteY0" fmla="*/ 0 h 6557518"/>
              <a:gd name="connsiteX1" fmla="*/ 11532227 w 11532227"/>
              <a:gd name="connsiteY1" fmla="*/ 6557518 h 6557518"/>
              <a:gd name="connsiteX2" fmla="*/ 106710 w 11532227"/>
              <a:gd name="connsiteY2" fmla="*/ 6557518 h 6557518"/>
              <a:gd name="connsiteX3" fmla="*/ 58344 w 11532227"/>
              <a:gd name="connsiteY3" fmla="*/ 3698144 h 6557518"/>
              <a:gd name="connsiteX4" fmla="*/ 63364 w 11532227"/>
              <a:gd name="connsiteY4" fmla="*/ 3685701 h 6557518"/>
              <a:gd name="connsiteX5" fmla="*/ 57917 w 11532227"/>
              <a:gd name="connsiteY5" fmla="*/ 3675699 h 6557518"/>
              <a:gd name="connsiteX6" fmla="*/ 5 w 11532227"/>
              <a:gd name="connsiteY6" fmla="*/ 252031 h 6557518"/>
              <a:gd name="connsiteX7" fmla="*/ 12057 w 11532227"/>
              <a:gd name="connsiteY7" fmla="*/ 222174 h 6557518"/>
              <a:gd name="connsiteX8" fmla="*/ 41781 w 11532227"/>
              <a:gd name="connsiteY8" fmla="*/ 209417 h 6557518"/>
              <a:gd name="connsiteX9" fmla="*/ 41739 w 11532227"/>
              <a:gd name="connsiteY9" fmla="*/ 206871 h 6557518"/>
              <a:gd name="connsiteX10" fmla="*/ 710821 w 11532227"/>
              <a:gd name="connsiteY10" fmla="*/ 194825 h 6557518"/>
              <a:gd name="connsiteX11" fmla="*/ 727865 w 11532227"/>
              <a:gd name="connsiteY11" fmla="*/ 189929 h 6557518"/>
              <a:gd name="connsiteX12" fmla="*/ 768686 w 11532227"/>
              <a:gd name="connsiteY12" fmla="*/ 184583 h 6557518"/>
              <a:gd name="connsiteX13" fmla="*/ 936708 w 11532227"/>
              <a:gd name="connsiteY13" fmla="*/ 180497 h 6557518"/>
              <a:gd name="connsiteX14" fmla="*/ 1035788 w 11532227"/>
              <a:gd name="connsiteY14" fmla="*/ 173598 h 6557518"/>
              <a:gd name="connsiteX15" fmla="*/ 1071149 w 11532227"/>
              <a:gd name="connsiteY15" fmla="*/ 163981 h 6557518"/>
              <a:gd name="connsiteX16" fmla="*/ 1122064 w 11532227"/>
              <a:gd name="connsiteY16" fmla="*/ 155256 h 6557518"/>
              <a:gd name="connsiteX17" fmla="*/ 1210160 w 11532227"/>
              <a:gd name="connsiteY17" fmla="*/ 134439 h 6557518"/>
              <a:gd name="connsiteX18" fmla="*/ 1295223 w 11532227"/>
              <a:gd name="connsiteY18" fmla="*/ 124615 h 6557518"/>
              <a:gd name="connsiteX19" fmla="*/ 1352480 w 11532227"/>
              <a:gd name="connsiteY19" fmla="*/ 121979 h 6557518"/>
              <a:gd name="connsiteX20" fmla="*/ 1360795 w 11532227"/>
              <a:gd name="connsiteY20" fmla="*/ 122147 h 6557518"/>
              <a:gd name="connsiteX21" fmla="*/ 1429708 w 11532227"/>
              <a:gd name="connsiteY21" fmla="*/ 132256 h 6557518"/>
              <a:gd name="connsiteX22" fmla="*/ 1436017 w 11532227"/>
              <a:gd name="connsiteY22" fmla="*/ 126428 h 6557518"/>
              <a:gd name="connsiteX23" fmla="*/ 1457451 w 11532227"/>
              <a:gd name="connsiteY23" fmla="*/ 120214 h 6557518"/>
              <a:gd name="connsiteX24" fmla="*/ 1476017 w 11532227"/>
              <a:gd name="connsiteY24" fmla="*/ 126702 h 6557518"/>
              <a:gd name="connsiteX25" fmla="*/ 1562617 w 11532227"/>
              <a:gd name="connsiteY25" fmla="*/ 137305 h 6557518"/>
              <a:gd name="connsiteX26" fmla="*/ 1689191 w 11532227"/>
              <a:gd name="connsiteY26" fmla="*/ 146229 h 6557518"/>
              <a:gd name="connsiteX27" fmla="*/ 1708409 w 11532227"/>
              <a:gd name="connsiteY27" fmla="*/ 152900 h 6557518"/>
              <a:gd name="connsiteX28" fmla="*/ 1832650 w 11532227"/>
              <a:gd name="connsiteY28" fmla="*/ 167809 h 6557518"/>
              <a:gd name="connsiteX29" fmla="*/ 1897733 w 11532227"/>
              <a:gd name="connsiteY29" fmla="*/ 169286 h 6557518"/>
              <a:gd name="connsiteX30" fmla="*/ 1904861 w 11532227"/>
              <a:gd name="connsiteY30" fmla="*/ 162746 h 6557518"/>
              <a:gd name="connsiteX31" fmla="*/ 1924089 w 11532227"/>
              <a:gd name="connsiteY31" fmla="*/ 164091 h 6557518"/>
              <a:gd name="connsiteX32" fmla="*/ 1929238 w 11532227"/>
              <a:gd name="connsiteY32" fmla="*/ 163046 h 6557518"/>
              <a:gd name="connsiteX33" fmla="*/ 1958714 w 11532227"/>
              <a:gd name="connsiteY33" fmla="*/ 158451 h 6557518"/>
              <a:gd name="connsiteX34" fmla="*/ 1964400 w 11532227"/>
              <a:gd name="connsiteY34" fmla="*/ 170526 h 6557518"/>
              <a:gd name="connsiteX35" fmla="*/ 1973140 w 11532227"/>
              <a:gd name="connsiteY35" fmla="*/ 172098 h 6557518"/>
              <a:gd name="connsiteX36" fmla="*/ 2292208 w 11532227"/>
              <a:gd name="connsiteY36" fmla="*/ 166354 h 6557518"/>
              <a:gd name="connsiteX37" fmla="*/ 2319371 w 11532227"/>
              <a:gd name="connsiteY37" fmla="*/ 154689 h 6557518"/>
              <a:gd name="connsiteX38" fmla="*/ 2404435 w 11532227"/>
              <a:gd name="connsiteY38" fmla="*/ 144864 h 6557518"/>
              <a:gd name="connsiteX39" fmla="*/ 2461694 w 11532227"/>
              <a:gd name="connsiteY39" fmla="*/ 142228 h 6557518"/>
              <a:gd name="connsiteX40" fmla="*/ 2470008 w 11532227"/>
              <a:gd name="connsiteY40" fmla="*/ 142396 h 6557518"/>
              <a:gd name="connsiteX41" fmla="*/ 2538922 w 11532227"/>
              <a:gd name="connsiteY41" fmla="*/ 152505 h 6557518"/>
              <a:gd name="connsiteX42" fmla="*/ 2545230 w 11532227"/>
              <a:gd name="connsiteY42" fmla="*/ 146676 h 6557518"/>
              <a:gd name="connsiteX43" fmla="*/ 2566664 w 11532227"/>
              <a:gd name="connsiteY43" fmla="*/ 140463 h 6557518"/>
              <a:gd name="connsiteX44" fmla="*/ 2585231 w 11532227"/>
              <a:gd name="connsiteY44" fmla="*/ 146951 h 6557518"/>
              <a:gd name="connsiteX45" fmla="*/ 2671831 w 11532227"/>
              <a:gd name="connsiteY45" fmla="*/ 157554 h 6557518"/>
              <a:gd name="connsiteX46" fmla="*/ 2694045 w 11532227"/>
              <a:gd name="connsiteY46" fmla="*/ 159119 h 6557518"/>
              <a:gd name="connsiteX47" fmla="*/ 3620716 w 11532227"/>
              <a:gd name="connsiteY47" fmla="*/ 142436 h 6557518"/>
              <a:gd name="connsiteX48" fmla="*/ 4421779 w 11532227"/>
              <a:gd name="connsiteY48" fmla="*/ 128014 h 6557518"/>
              <a:gd name="connsiteX49" fmla="*/ 4949411 w 11532227"/>
              <a:gd name="connsiteY49" fmla="*/ 118514 h 6557518"/>
              <a:gd name="connsiteX50" fmla="*/ 4991571 w 11532227"/>
              <a:gd name="connsiteY50" fmla="*/ 117559 h 6557518"/>
              <a:gd name="connsiteX51" fmla="*/ 5247785 w 11532227"/>
              <a:gd name="connsiteY51" fmla="*/ 112853 h 6557518"/>
              <a:gd name="connsiteX52" fmla="*/ 5249565 w 11532227"/>
              <a:gd name="connsiteY52" fmla="*/ 113111 h 6557518"/>
              <a:gd name="connsiteX53" fmla="*/ 8210751 w 11532227"/>
              <a:gd name="connsiteY53" fmla="*/ 59799 h 655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1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68F58C-1BB6-4643-9F53-CF1E27D59D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466" r="1052" b="1"/>
          <a:stretch/>
        </p:blipFill>
        <p:spPr>
          <a:xfrm>
            <a:off x="659774" y="300482"/>
            <a:ext cx="11532227" cy="6557518"/>
          </a:xfrm>
          <a:custGeom>
            <a:avLst/>
            <a:gdLst/>
            <a:ahLst/>
            <a:cxnLst/>
            <a:rect l="l" t="t" r="r" b="b"/>
            <a:pathLst>
              <a:path w="11532227" h="6557518">
                <a:moveTo>
                  <a:pt x="11532227" y="0"/>
                </a:moveTo>
                <a:lnTo>
                  <a:pt x="11532227" y="6557518"/>
                </a:lnTo>
                <a:lnTo>
                  <a:pt x="106710" y="6557518"/>
                </a:lnTo>
                <a:lnTo>
                  <a:pt x="58344" y="3698144"/>
                </a:lnTo>
                <a:lnTo>
                  <a:pt x="63364" y="3685701"/>
                </a:lnTo>
                <a:lnTo>
                  <a:pt x="57917" y="3675699"/>
                </a:lnTo>
                <a:lnTo>
                  <a:pt x="5" y="252031"/>
                </a:lnTo>
                <a:cubicBezTo>
                  <a:pt x="-156" y="240459"/>
                  <a:pt x="4457" y="229900"/>
                  <a:pt x="12057" y="222174"/>
                </a:cubicBezTo>
                <a:lnTo>
                  <a:pt x="41781" y="209417"/>
                </a:lnTo>
                <a:lnTo>
                  <a:pt x="41739" y="206871"/>
                </a:lnTo>
                <a:lnTo>
                  <a:pt x="710821" y="194825"/>
                </a:lnTo>
                <a:lnTo>
                  <a:pt x="727865" y="189929"/>
                </a:lnTo>
                <a:cubicBezTo>
                  <a:pt x="737012" y="187853"/>
                  <a:pt x="749603" y="185851"/>
                  <a:pt x="768686" y="184583"/>
                </a:cubicBezTo>
                <a:cubicBezTo>
                  <a:pt x="816401" y="199038"/>
                  <a:pt x="877381" y="160974"/>
                  <a:pt x="936708" y="180497"/>
                </a:cubicBezTo>
                <a:cubicBezTo>
                  <a:pt x="958331" y="185095"/>
                  <a:pt x="1024082" y="183521"/>
                  <a:pt x="1035788" y="173598"/>
                </a:cubicBezTo>
                <a:cubicBezTo>
                  <a:pt x="1049348" y="171288"/>
                  <a:pt x="1065612" y="174505"/>
                  <a:pt x="1071149" y="163981"/>
                </a:cubicBezTo>
                <a:cubicBezTo>
                  <a:pt x="1080660" y="151277"/>
                  <a:pt x="1130023" y="169967"/>
                  <a:pt x="1122064" y="155256"/>
                </a:cubicBezTo>
                <a:cubicBezTo>
                  <a:pt x="1157081" y="168043"/>
                  <a:pt x="1182084" y="141356"/>
                  <a:pt x="1210160" y="134439"/>
                </a:cubicBezTo>
                <a:lnTo>
                  <a:pt x="1295223" y="124615"/>
                </a:lnTo>
                <a:lnTo>
                  <a:pt x="1352480" y="121979"/>
                </a:lnTo>
                <a:lnTo>
                  <a:pt x="1360795" y="122147"/>
                </a:lnTo>
                <a:lnTo>
                  <a:pt x="1429708" y="132256"/>
                </a:lnTo>
                <a:cubicBezTo>
                  <a:pt x="1431276" y="130156"/>
                  <a:pt x="1433399" y="128190"/>
                  <a:pt x="1436017" y="126428"/>
                </a:cubicBezTo>
                <a:lnTo>
                  <a:pt x="1457451" y="120214"/>
                </a:lnTo>
                <a:lnTo>
                  <a:pt x="1476017" y="126702"/>
                </a:lnTo>
                <a:lnTo>
                  <a:pt x="1562617" y="137305"/>
                </a:lnTo>
                <a:lnTo>
                  <a:pt x="1689191" y="146229"/>
                </a:lnTo>
                <a:lnTo>
                  <a:pt x="1708409" y="152900"/>
                </a:lnTo>
                <a:cubicBezTo>
                  <a:pt x="1752130" y="159816"/>
                  <a:pt x="1804566" y="150885"/>
                  <a:pt x="1832650" y="167809"/>
                </a:cubicBezTo>
                <a:lnTo>
                  <a:pt x="1897733" y="169286"/>
                </a:lnTo>
                <a:lnTo>
                  <a:pt x="1904861" y="162746"/>
                </a:lnTo>
                <a:lnTo>
                  <a:pt x="1924089" y="164091"/>
                </a:lnTo>
                <a:lnTo>
                  <a:pt x="1929238" y="163046"/>
                </a:lnTo>
                <a:cubicBezTo>
                  <a:pt x="1939062" y="161015"/>
                  <a:pt x="1948813" y="159235"/>
                  <a:pt x="1958714" y="158451"/>
                </a:cubicBezTo>
                <a:cubicBezTo>
                  <a:pt x="1957770" y="164522"/>
                  <a:pt x="1960112" y="168270"/>
                  <a:pt x="1964400" y="170526"/>
                </a:cubicBezTo>
                <a:lnTo>
                  <a:pt x="1973140" y="172098"/>
                </a:lnTo>
                <a:lnTo>
                  <a:pt x="2292208" y="166354"/>
                </a:lnTo>
                <a:lnTo>
                  <a:pt x="2319371" y="154689"/>
                </a:lnTo>
                <a:lnTo>
                  <a:pt x="2404435" y="144864"/>
                </a:lnTo>
                <a:lnTo>
                  <a:pt x="2461694" y="142228"/>
                </a:lnTo>
                <a:lnTo>
                  <a:pt x="2470008" y="142396"/>
                </a:lnTo>
                <a:lnTo>
                  <a:pt x="2538922" y="152505"/>
                </a:lnTo>
                <a:cubicBezTo>
                  <a:pt x="2540489" y="150406"/>
                  <a:pt x="2542612" y="148440"/>
                  <a:pt x="2545230" y="146676"/>
                </a:cubicBezTo>
                <a:lnTo>
                  <a:pt x="2566664" y="140463"/>
                </a:lnTo>
                <a:lnTo>
                  <a:pt x="2585231" y="146951"/>
                </a:lnTo>
                <a:lnTo>
                  <a:pt x="2671831" y="157554"/>
                </a:lnTo>
                <a:lnTo>
                  <a:pt x="2694045" y="159119"/>
                </a:lnTo>
                <a:lnTo>
                  <a:pt x="3620716" y="142436"/>
                </a:lnTo>
                <a:lnTo>
                  <a:pt x="4421779" y="128014"/>
                </a:lnTo>
                <a:lnTo>
                  <a:pt x="4949412" y="118514"/>
                </a:lnTo>
                <a:lnTo>
                  <a:pt x="4991571" y="117559"/>
                </a:lnTo>
                <a:cubicBezTo>
                  <a:pt x="4982069" y="108710"/>
                  <a:pt x="5177253" y="106698"/>
                  <a:pt x="5247785" y="112853"/>
                </a:cubicBezTo>
                <a:lnTo>
                  <a:pt x="5249565" y="113111"/>
                </a:lnTo>
                <a:lnTo>
                  <a:pt x="8210751" y="59799"/>
                </a:ln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C80FB90-4781-4003-8A79-2098DAC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142183">
            <a:off x="580127" y="-137119"/>
            <a:ext cx="444795" cy="160874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8F5A348-D686-4D3E-AC3D-F0F96C53A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A5B4F3-4220-4B9E-9EC6-A11C1A84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A09C846-4990-4D6E-A6D6-A208E097B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B8F9F14-E48D-4539-A93C-0D4875A3B4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DFAA418-AD10-497A-8D4B-87C9AEDEC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76B44EF3-B7DA-F645-A538-6B067E5E6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4" y="6007259"/>
            <a:ext cx="373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6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Macintosh PowerPoint</Application>
  <PresentationFormat>Breitbild</PresentationFormat>
  <Paragraphs>12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Consolas</vt:lpstr>
      <vt:lpstr>Franklin Gothic Heavy</vt:lpstr>
      <vt:lpstr>Trebuchet MS</vt:lpstr>
      <vt:lpstr>StreetscapeVTI</vt:lpstr>
      <vt:lpstr>DIVA Digital and International Virtual Academic Cooperation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DIVA Digital and International Virtual Academic Cooperation</dc:title>
  <dc:creator>Daniel Schworm</dc:creator>
  <cp:lastModifiedBy>Daniel Schworm</cp:lastModifiedBy>
  <cp:revision>2</cp:revision>
  <dcterms:created xsi:type="dcterms:W3CDTF">2021-09-25T11:53:59Z</dcterms:created>
  <dcterms:modified xsi:type="dcterms:W3CDTF">2021-09-25T11:57:13Z</dcterms:modified>
</cp:coreProperties>
</file>